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4" r:id="rId4"/>
    <p:sldMasterId id="2147483774" r:id="rId5"/>
    <p:sldMasterId id="2147483786" r:id="rId6"/>
  </p:sldMasterIdLst>
  <p:notesMasterIdLst>
    <p:notesMasterId r:id="rId13"/>
  </p:notesMasterIdLst>
  <p:handoutMasterIdLst>
    <p:handoutMasterId r:id="rId14"/>
  </p:handoutMasterIdLst>
  <p:sldIdLst>
    <p:sldId id="256" r:id="rId7"/>
    <p:sldId id="289" r:id="rId8"/>
    <p:sldId id="344" r:id="rId9"/>
    <p:sldId id="290" r:id="rId10"/>
    <p:sldId id="316" r:id="rId11"/>
    <p:sldId id="34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9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82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94643" autoAdjust="0"/>
  </p:normalViewPr>
  <p:slideViewPr>
    <p:cSldViewPr snapToGrid="0" snapToObjects="1" showGuides="1">
      <p:cViewPr varScale="1">
        <p:scale>
          <a:sx n="110" d="100"/>
          <a:sy n="110" d="100"/>
        </p:scale>
        <p:origin x="1968" y="84"/>
      </p:cViewPr>
      <p:guideLst>
        <p:guide orient="horz" pos="3991"/>
        <p:guide pos="2880"/>
      </p:guideLst>
    </p:cSldViewPr>
  </p:slideViewPr>
  <p:outlineViewPr>
    <p:cViewPr>
      <p:scale>
        <a:sx n="33" d="100"/>
        <a:sy n="33" d="100"/>
      </p:scale>
      <p:origin x="0" y="20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-317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618C9-3B84-41C8-8224-DEFAF81D802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E0EFE-F032-4B55-8315-C59C666D18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169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6DA28-2FFF-45DE-8127-A7B0599E0690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F830D-4345-40B0-A7E0-3B692188B6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5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830D-4345-40B0-A7E0-3B692188B68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08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830D-4345-40B0-A7E0-3B692188B68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14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830D-4345-40B0-A7E0-3B692188B68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01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830D-4345-40B0-A7E0-3B692188B68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63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7663" y="652047"/>
            <a:ext cx="8937823" cy="5261066"/>
          </a:xfrm>
          <a:prstGeom prst="rect">
            <a:avLst/>
          </a:prstGeom>
        </p:spPr>
        <p:txBody>
          <a:bodyPr/>
          <a:lstStyle>
            <a:lvl1pPr marL="285750" indent="-285750">
              <a:spcAft>
                <a:spcPts val="0"/>
              </a:spcAft>
              <a:buClr>
                <a:srgbClr val="0070C0"/>
              </a:buClr>
              <a:buSzPct val="100000"/>
              <a:buFont typeface="Wingdings" pitchFamily="2" charset="2"/>
              <a:buChar char="v"/>
              <a:defRPr sz="1800">
                <a:solidFill>
                  <a:srgbClr val="525353"/>
                </a:solidFill>
                <a:effectLst/>
                <a:latin typeface="Calibri" pitchFamily="34" charset="0"/>
              </a:defRPr>
            </a:lvl1pPr>
            <a:lvl2pPr marL="569913" indent="-284163">
              <a:buFont typeface="Wingdings" pitchFamily="2" charset="2"/>
              <a:buChar char="Ø"/>
              <a:defRPr sz="1600">
                <a:solidFill>
                  <a:srgbClr val="525353"/>
                </a:solidFill>
                <a:latin typeface="Calibri" pitchFamily="34" charset="0"/>
              </a:defRPr>
            </a:lvl2pPr>
            <a:lvl3pPr marL="855663" indent="-285750">
              <a:defRPr sz="1600" baseline="0">
                <a:solidFill>
                  <a:srgbClr val="525353"/>
                </a:solidFill>
                <a:latin typeface="Calibri" pitchFamily="34" charset="0"/>
              </a:defRPr>
            </a:lvl3pPr>
            <a:lvl4pPr marL="1139825" indent="-284163">
              <a:defRPr sz="1600">
                <a:solidFill>
                  <a:srgbClr val="525353"/>
                </a:solidFill>
                <a:latin typeface="Calibri" pitchFamily="34" charset="0"/>
              </a:defRPr>
            </a:lvl4pPr>
            <a:lvl5pPr marL="1312863" indent="-344488">
              <a:buFont typeface="Lucida Grande"/>
              <a:buNone/>
              <a:defRPr sz="1800">
                <a:solidFill>
                  <a:srgbClr val="525353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7662" y="0"/>
            <a:ext cx="8937823" cy="652047"/>
          </a:xfrm>
          <a:prstGeom prst="rect">
            <a:avLst/>
          </a:prstGeom>
        </p:spPr>
        <p:txBody>
          <a:bodyPr anchor="ctr"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721309"/>
            <a:ext cx="1067177" cy="136922"/>
          </a:xfrm>
          <a:prstGeom prst="rect">
            <a:avLst/>
          </a:prstGeom>
        </p:spPr>
        <p:txBody>
          <a:bodyPr anchor="ctr"/>
          <a:lstStyle>
            <a:lvl1pPr algn="ct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F75A7C5C-75AD-46E0-8204-EE2C7AE8CC56}" type="datetimeFigureOut">
              <a:rPr lang="en-US" smtClean="0"/>
              <a:pPr/>
              <a:t>6/10/2013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4207" y="6721078"/>
            <a:ext cx="3524250" cy="136922"/>
          </a:xfrm>
          <a:prstGeom prst="rect">
            <a:avLst/>
          </a:prstGeom>
        </p:spPr>
        <p:txBody>
          <a:bodyPr anchor="ctr"/>
          <a:lstStyle>
            <a:lvl1pPr algn="ct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0100" y="6721309"/>
            <a:ext cx="723900" cy="136922"/>
          </a:xfrm>
          <a:prstGeom prst="rect">
            <a:avLst/>
          </a:prstGeom>
        </p:spPr>
        <p:txBody>
          <a:bodyPr anchor="ctr"/>
          <a:lstStyle>
            <a:lvl1pPr algn="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E1C97532-577E-469F-B205-6BBEE52AD9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20E1-8F9D-4241-BD42-4D4BDBCBC4C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D426-675F-4CC4-8C0D-730DF20FB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884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20E1-8F9D-4241-BD42-4D4BDBCBC4C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D426-675F-4CC4-8C0D-730DF20FB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2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20E1-8F9D-4241-BD42-4D4BDBCBC4C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D426-675F-4CC4-8C0D-730DF20FB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0127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20E1-8F9D-4241-BD42-4D4BDBCBC4C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D426-675F-4CC4-8C0D-730DF20FB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072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20E1-8F9D-4241-BD42-4D4BDBCBC4C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D426-675F-4CC4-8C0D-730DF20FB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8377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20E1-8F9D-4241-BD42-4D4BDBCBC4C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D426-675F-4CC4-8C0D-730DF20FB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9549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20E1-8F9D-4241-BD42-4D4BDBCBC4C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D426-675F-4CC4-8C0D-730DF20FB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675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20E1-8F9D-4241-BD42-4D4BDBCBC4C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D426-675F-4CC4-8C0D-730DF20FB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01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20E1-8F9D-4241-BD42-4D4BDBCBC4C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D426-675F-4CC4-8C0D-730DF20FB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286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2209802" y="1371600"/>
            <a:ext cx="5053053" cy="16764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60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7391400" y="1981200"/>
            <a:ext cx="1524000" cy="1066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  <a:latin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245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20E1-8F9D-4241-BD42-4D4BDBCBC4C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D426-675F-4CC4-8C0D-730DF20FB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60251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20E1-8F9D-4241-BD42-4D4BDBCBC4C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4D426-675F-4CC4-8C0D-730DF20FB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8968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19C-6BFE-413A-B995-3B30F48F729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2AAC-AAD4-48D1-BA89-E52C12306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64853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19C-6BFE-413A-B995-3B30F48F729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2AAC-AAD4-48D1-BA89-E52C12306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8857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19C-6BFE-413A-B995-3B30F48F729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2AAC-AAD4-48D1-BA89-E52C12306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5129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19C-6BFE-413A-B995-3B30F48F729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2AAC-AAD4-48D1-BA89-E52C12306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15659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19C-6BFE-413A-B995-3B30F48F729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2AAC-AAD4-48D1-BA89-E52C12306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8302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19C-6BFE-413A-B995-3B30F48F729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2AAC-AAD4-48D1-BA89-E52C12306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10024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19C-6BFE-413A-B995-3B30F48F729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2AAC-AAD4-48D1-BA89-E52C12306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3595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19C-6BFE-413A-B995-3B30F48F729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2AAC-AAD4-48D1-BA89-E52C12306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3317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7663" y="652047"/>
            <a:ext cx="8937823" cy="5261066"/>
          </a:xfrm>
          <a:prstGeom prst="rect">
            <a:avLst/>
          </a:prstGeom>
        </p:spPr>
        <p:txBody>
          <a:bodyPr/>
          <a:lstStyle>
            <a:lvl1pPr marL="285750" indent="-285750">
              <a:spcAft>
                <a:spcPts val="0"/>
              </a:spcAft>
              <a:buClr>
                <a:srgbClr val="0070C0"/>
              </a:buClr>
              <a:buSzPct val="100000"/>
              <a:buFont typeface="Wingdings" pitchFamily="2" charset="2"/>
              <a:buChar char="v"/>
              <a:defRPr sz="1800">
                <a:solidFill>
                  <a:srgbClr val="525353"/>
                </a:solidFill>
                <a:effectLst/>
                <a:latin typeface="Calibri" pitchFamily="34" charset="0"/>
              </a:defRPr>
            </a:lvl1pPr>
            <a:lvl2pPr marL="569913" indent="-284163">
              <a:buFont typeface="Wingdings" pitchFamily="2" charset="2"/>
              <a:buChar char="Ø"/>
              <a:defRPr sz="1600">
                <a:solidFill>
                  <a:srgbClr val="525353"/>
                </a:solidFill>
                <a:latin typeface="Calibri" pitchFamily="34" charset="0"/>
              </a:defRPr>
            </a:lvl2pPr>
            <a:lvl3pPr marL="855663" indent="-285750">
              <a:defRPr sz="1600" baseline="0">
                <a:solidFill>
                  <a:srgbClr val="525353"/>
                </a:solidFill>
                <a:latin typeface="Calibri" pitchFamily="34" charset="0"/>
              </a:defRPr>
            </a:lvl3pPr>
            <a:lvl4pPr marL="1139825" indent="-284163">
              <a:defRPr sz="1600">
                <a:solidFill>
                  <a:srgbClr val="525353"/>
                </a:solidFill>
                <a:latin typeface="Calibri" pitchFamily="34" charset="0"/>
              </a:defRPr>
            </a:lvl4pPr>
            <a:lvl5pPr marL="1312863" indent="-344488">
              <a:buFont typeface="Lucida Grande"/>
              <a:buNone/>
              <a:defRPr sz="1800">
                <a:solidFill>
                  <a:srgbClr val="525353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7662" y="0"/>
            <a:ext cx="8937823" cy="652047"/>
          </a:xfrm>
          <a:prstGeom prst="rect">
            <a:avLst/>
          </a:prstGeom>
        </p:spPr>
        <p:txBody>
          <a:bodyPr anchor="ctr"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721309"/>
            <a:ext cx="1067177" cy="136922"/>
          </a:xfrm>
          <a:prstGeom prst="rect">
            <a:avLst/>
          </a:prstGeom>
        </p:spPr>
        <p:txBody>
          <a:bodyPr anchor="ctr"/>
          <a:lstStyle>
            <a:lvl1pPr algn="ct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F75A7C5C-75AD-46E0-8204-EE2C7AE8CC56}" type="datetimeFigureOut">
              <a:rPr lang="en-US" smtClean="0"/>
              <a:pPr/>
              <a:t>6/10/2013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4207" y="6721078"/>
            <a:ext cx="3524250" cy="136922"/>
          </a:xfrm>
          <a:prstGeom prst="rect">
            <a:avLst/>
          </a:prstGeom>
        </p:spPr>
        <p:txBody>
          <a:bodyPr anchor="ctr"/>
          <a:lstStyle>
            <a:lvl1pPr algn="ct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0100" y="6721309"/>
            <a:ext cx="723900" cy="136922"/>
          </a:xfrm>
          <a:prstGeom prst="rect">
            <a:avLst/>
          </a:prstGeom>
        </p:spPr>
        <p:txBody>
          <a:bodyPr anchor="ctr"/>
          <a:lstStyle>
            <a:lvl1pPr algn="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E1C97532-577E-469F-B205-6BBEE52AD9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19C-6BFE-413A-B995-3B30F48F729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2AAC-AAD4-48D1-BA89-E52C12306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90292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19C-6BFE-413A-B995-3B30F48F729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2AAC-AAD4-48D1-BA89-E52C12306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2043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919C-6BFE-413A-B995-3B30F48F729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2AAC-AAD4-48D1-BA89-E52C12306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8340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7663" y="1148435"/>
            <a:ext cx="8937823" cy="4764678"/>
          </a:xfrm>
          <a:prstGeom prst="rect">
            <a:avLst/>
          </a:prstGeom>
        </p:spPr>
        <p:txBody>
          <a:bodyPr/>
          <a:lstStyle>
            <a:lvl1pPr marL="285750" indent="-285750">
              <a:spcAft>
                <a:spcPts val="0"/>
              </a:spcAft>
              <a:buClr>
                <a:srgbClr val="0070C0"/>
              </a:buClr>
              <a:buSzPct val="100000"/>
              <a:buFont typeface="Wingdings" pitchFamily="2" charset="2"/>
              <a:buChar char="v"/>
              <a:defRPr sz="1800">
                <a:solidFill>
                  <a:srgbClr val="525353"/>
                </a:solidFill>
                <a:effectLst/>
                <a:latin typeface="Calibri" pitchFamily="34" charset="0"/>
              </a:defRPr>
            </a:lvl1pPr>
            <a:lvl2pPr marL="569913" indent="-284163">
              <a:buFont typeface="Wingdings" pitchFamily="2" charset="2"/>
              <a:buChar char="Ø"/>
              <a:defRPr sz="1600">
                <a:solidFill>
                  <a:srgbClr val="525353"/>
                </a:solidFill>
                <a:latin typeface="Calibri" pitchFamily="34" charset="0"/>
              </a:defRPr>
            </a:lvl2pPr>
            <a:lvl3pPr marL="855663" indent="-285750">
              <a:defRPr sz="1600" baseline="0">
                <a:solidFill>
                  <a:srgbClr val="525353"/>
                </a:solidFill>
                <a:latin typeface="Calibri" pitchFamily="34" charset="0"/>
              </a:defRPr>
            </a:lvl3pPr>
            <a:lvl4pPr marL="1139825" indent="-284163">
              <a:defRPr sz="1600">
                <a:solidFill>
                  <a:srgbClr val="525353"/>
                </a:solidFill>
                <a:latin typeface="Calibri" pitchFamily="34" charset="0"/>
              </a:defRPr>
            </a:lvl4pPr>
            <a:lvl5pPr marL="1312863" indent="-344488">
              <a:buFont typeface="Lucida Grande"/>
              <a:buNone/>
              <a:defRPr sz="1800">
                <a:solidFill>
                  <a:srgbClr val="525353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7662" y="643338"/>
            <a:ext cx="8937823" cy="505097"/>
          </a:xfrm>
          <a:prstGeom prst="rect">
            <a:avLst/>
          </a:prstGeom>
        </p:spPr>
        <p:txBody>
          <a:bodyPr anchor="ctr"/>
          <a:lstStyle>
            <a:lvl1pPr>
              <a:defRPr sz="2400">
                <a:latin typeface="Calibri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7662" y="0"/>
            <a:ext cx="8937823" cy="652047"/>
          </a:xfrm>
          <a:prstGeom prst="rect">
            <a:avLst/>
          </a:prstGeom>
        </p:spPr>
        <p:txBody>
          <a:bodyPr anchor="ctr"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721309"/>
            <a:ext cx="1067177" cy="136922"/>
          </a:xfrm>
          <a:prstGeom prst="rect">
            <a:avLst/>
          </a:prstGeom>
        </p:spPr>
        <p:txBody>
          <a:bodyPr anchor="ctr"/>
          <a:lstStyle>
            <a:lvl1pPr algn="ct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F75A7C5C-75AD-46E0-8204-EE2C7AE8CC56}" type="datetimeFigureOut">
              <a:rPr lang="en-US" smtClean="0"/>
              <a:pPr/>
              <a:t>6/10/2013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4207" y="6721078"/>
            <a:ext cx="3524250" cy="136922"/>
          </a:xfrm>
          <a:prstGeom prst="rect">
            <a:avLst/>
          </a:prstGeom>
        </p:spPr>
        <p:txBody>
          <a:bodyPr anchor="ctr"/>
          <a:lstStyle>
            <a:lvl1pPr algn="ct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0100" y="6721309"/>
            <a:ext cx="723900" cy="136922"/>
          </a:xfrm>
          <a:prstGeom prst="rect">
            <a:avLst/>
          </a:prstGeom>
        </p:spPr>
        <p:txBody>
          <a:bodyPr anchor="ctr"/>
          <a:lstStyle>
            <a:lvl1pPr algn="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E1C97532-577E-469F-B205-6BBEE52AD9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7662" y="0"/>
            <a:ext cx="8937823" cy="652047"/>
          </a:xfrm>
          <a:prstGeom prst="rect">
            <a:avLst/>
          </a:prstGeom>
        </p:spPr>
        <p:txBody>
          <a:bodyPr anchor="ctr"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652047"/>
            <a:ext cx="4473485" cy="536557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 marL="285750" indent="-285750">
              <a:buClr>
                <a:srgbClr val="0070C0"/>
              </a:buClr>
              <a:buFont typeface="Wingdings" pitchFamily="2" charset="2"/>
              <a:buChar char="v"/>
              <a:defRPr sz="1800">
                <a:solidFill>
                  <a:srgbClr val="525353"/>
                </a:solidFill>
                <a:latin typeface="Calibri" pitchFamily="34" charset="0"/>
              </a:defRPr>
            </a:lvl2pPr>
            <a:lvl3pPr>
              <a:defRPr sz="2000"/>
            </a:lvl3pPr>
            <a:lvl4pPr marL="569913" indent="-284163">
              <a:buFont typeface="Lucida Grande"/>
              <a:buChar char="-"/>
              <a:defRPr sz="1600">
                <a:solidFill>
                  <a:srgbClr val="525353"/>
                </a:solidFill>
                <a:latin typeface="Calibri" pitchFamily="34" charset="0"/>
              </a:defRPr>
            </a:lvl4pPr>
            <a:lvl5pPr marL="855663" indent="-285750">
              <a:buFont typeface="Arial"/>
              <a:buChar char="•"/>
              <a:defRPr sz="1600">
                <a:solidFill>
                  <a:srgbClr val="525353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107662" y="652047"/>
            <a:ext cx="4464338" cy="536557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 marL="285750" indent="-285750">
              <a:buClr>
                <a:srgbClr val="0070C0"/>
              </a:buClr>
              <a:buFont typeface="Wingdings" pitchFamily="2" charset="2"/>
              <a:buChar char="v"/>
              <a:defRPr sz="1800">
                <a:solidFill>
                  <a:srgbClr val="525353"/>
                </a:solidFill>
                <a:latin typeface="Calibri" pitchFamily="34" charset="0"/>
              </a:defRPr>
            </a:lvl2pPr>
            <a:lvl3pPr>
              <a:defRPr sz="2000"/>
            </a:lvl3pPr>
            <a:lvl4pPr marL="569913" indent="-284163">
              <a:buFont typeface="Lucida Grande"/>
              <a:buChar char="-"/>
              <a:defRPr sz="1600">
                <a:solidFill>
                  <a:srgbClr val="525353"/>
                </a:solidFill>
                <a:latin typeface="Calibri" pitchFamily="34" charset="0"/>
              </a:defRPr>
            </a:lvl4pPr>
            <a:lvl5pPr marL="855663" indent="-285750">
              <a:buFont typeface="Arial"/>
              <a:buChar char="•"/>
              <a:defRPr sz="1600">
                <a:solidFill>
                  <a:srgbClr val="525353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721309"/>
            <a:ext cx="1067177" cy="136922"/>
          </a:xfrm>
          <a:prstGeom prst="rect">
            <a:avLst/>
          </a:prstGeom>
        </p:spPr>
        <p:txBody>
          <a:bodyPr anchor="ctr"/>
          <a:lstStyle>
            <a:lvl1pPr algn="ct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F75A7C5C-75AD-46E0-8204-EE2C7AE8CC56}" type="datetimeFigureOut">
              <a:rPr lang="en-US" smtClean="0"/>
              <a:pPr/>
              <a:t>6/10/2013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4207" y="6721078"/>
            <a:ext cx="3524250" cy="136922"/>
          </a:xfrm>
          <a:prstGeom prst="rect">
            <a:avLst/>
          </a:prstGeom>
        </p:spPr>
        <p:txBody>
          <a:bodyPr anchor="ctr"/>
          <a:lstStyle>
            <a:lvl1pPr algn="ct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0100" y="6721309"/>
            <a:ext cx="723900" cy="136922"/>
          </a:xfrm>
          <a:prstGeom prst="rect">
            <a:avLst/>
          </a:prstGeom>
        </p:spPr>
        <p:txBody>
          <a:bodyPr anchor="ctr"/>
          <a:lstStyle>
            <a:lvl1pPr algn="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E1C97532-577E-469F-B205-6BBEE52AD9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7662" y="0"/>
            <a:ext cx="8937823" cy="652047"/>
          </a:xfrm>
          <a:prstGeom prst="rect">
            <a:avLst/>
          </a:prstGeom>
        </p:spPr>
        <p:txBody>
          <a:bodyPr anchor="ctr"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721309"/>
            <a:ext cx="1067177" cy="136922"/>
          </a:xfrm>
          <a:prstGeom prst="rect">
            <a:avLst/>
          </a:prstGeom>
        </p:spPr>
        <p:txBody>
          <a:bodyPr anchor="ctr"/>
          <a:lstStyle>
            <a:lvl1pPr algn="ct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F75A7C5C-75AD-46E0-8204-EE2C7AE8CC56}" type="datetimeFigureOut">
              <a:rPr lang="en-US" smtClean="0"/>
              <a:pPr/>
              <a:t>6/10/2013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4207" y="6721078"/>
            <a:ext cx="3524250" cy="136922"/>
          </a:xfrm>
          <a:prstGeom prst="rect">
            <a:avLst/>
          </a:prstGeom>
        </p:spPr>
        <p:txBody>
          <a:bodyPr anchor="ctr"/>
          <a:lstStyle>
            <a:lvl1pPr algn="ct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0100" y="6721309"/>
            <a:ext cx="723900" cy="136922"/>
          </a:xfrm>
          <a:prstGeom prst="rect">
            <a:avLst/>
          </a:prstGeom>
        </p:spPr>
        <p:txBody>
          <a:bodyPr anchor="ctr"/>
          <a:lstStyle>
            <a:lvl1pPr algn="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E1C97532-577E-469F-B205-6BBEE52AD9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721309"/>
            <a:ext cx="1067177" cy="136922"/>
          </a:xfrm>
          <a:prstGeom prst="rect">
            <a:avLst/>
          </a:prstGeom>
        </p:spPr>
        <p:txBody>
          <a:bodyPr anchor="ctr"/>
          <a:lstStyle>
            <a:lvl1pPr algn="ct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F75A7C5C-75AD-46E0-8204-EE2C7AE8CC56}" type="datetimeFigureOut">
              <a:rPr lang="en-US" smtClean="0"/>
              <a:pPr/>
              <a:t>6/10/2013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4207" y="6721078"/>
            <a:ext cx="3524250" cy="136922"/>
          </a:xfrm>
          <a:prstGeom prst="rect">
            <a:avLst/>
          </a:prstGeom>
        </p:spPr>
        <p:txBody>
          <a:bodyPr anchor="ctr"/>
          <a:lstStyle>
            <a:lvl1pPr algn="ct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0100" y="6721309"/>
            <a:ext cx="723900" cy="136922"/>
          </a:xfrm>
          <a:prstGeom prst="rect">
            <a:avLst/>
          </a:prstGeom>
        </p:spPr>
        <p:txBody>
          <a:bodyPr anchor="ctr"/>
          <a:lstStyle>
            <a:lvl1pPr algn="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E1C97532-577E-469F-B205-6BBEE52AD9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07661" y="652047"/>
            <a:ext cx="8937823" cy="537428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25353"/>
                </a:solidFill>
                <a:effectLst/>
                <a:latin typeface="Consolas"/>
                <a:cs typeface="Consolas"/>
              </a:defRPr>
            </a:lvl1pPr>
            <a:lvl2pPr marL="346075" indent="0">
              <a:buFont typeface="Arial"/>
              <a:buNone/>
              <a:defRPr baseline="0">
                <a:solidFill>
                  <a:schemeClr val="accent6">
                    <a:lumMod val="50000"/>
                  </a:schemeClr>
                </a:solidFill>
                <a:latin typeface="Consolas"/>
                <a:cs typeface="Consolas"/>
              </a:defRPr>
            </a:lvl2pPr>
            <a:lvl3pPr>
              <a:buNone/>
              <a:defRPr sz="1800" baseline="0">
                <a:solidFill>
                  <a:srgbClr val="525353"/>
                </a:solidFill>
                <a:latin typeface="Consolas"/>
                <a:cs typeface="Consolas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721309"/>
            <a:ext cx="1067177" cy="136922"/>
          </a:xfrm>
          <a:prstGeom prst="rect">
            <a:avLst/>
          </a:prstGeom>
        </p:spPr>
        <p:txBody>
          <a:bodyPr anchor="ctr"/>
          <a:lstStyle>
            <a:lvl1pPr algn="ct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F75A7C5C-75AD-46E0-8204-EE2C7AE8CC56}" type="datetimeFigureOut">
              <a:rPr lang="en-US" smtClean="0"/>
              <a:pPr/>
              <a:t>6/10/2013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4207" y="6721078"/>
            <a:ext cx="3524250" cy="136922"/>
          </a:xfrm>
          <a:prstGeom prst="rect">
            <a:avLst/>
          </a:prstGeom>
        </p:spPr>
        <p:txBody>
          <a:bodyPr anchor="ctr"/>
          <a:lstStyle>
            <a:lvl1pPr algn="ct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0100" y="6721309"/>
            <a:ext cx="723900" cy="136922"/>
          </a:xfrm>
          <a:prstGeom prst="rect">
            <a:avLst/>
          </a:prstGeom>
        </p:spPr>
        <p:txBody>
          <a:bodyPr anchor="ctr"/>
          <a:lstStyle>
            <a:lvl1pPr algn="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E1C97532-577E-469F-B205-6BBEE52AD9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07662" y="0"/>
            <a:ext cx="8937823" cy="652047"/>
          </a:xfrm>
          <a:prstGeom prst="rect">
            <a:avLst/>
          </a:prstGeom>
        </p:spPr>
        <p:txBody>
          <a:bodyPr anchor="ctr"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lue text_B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2" y="1"/>
            <a:ext cx="9143999" cy="6878635"/>
          </a:xfrm>
          <a:prstGeom prst="rect">
            <a:avLst/>
          </a:prstGeom>
        </p:spPr>
      </p:pic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7663" y="652047"/>
            <a:ext cx="8937823" cy="5261066"/>
          </a:xfrm>
          <a:prstGeom prst="rect">
            <a:avLst/>
          </a:prstGeom>
        </p:spPr>
        <p:txBody>
          <a:bodyPr/>
          <a:lstStyle>
            <a:lvl1pPr marL="285750" indent="-285750">
              <a:spcAft>
                <a:spcPts val="0"/>
              </a:spcAft>
              <a:buClr>
                <a:schemeClr val="bg1"/>
              </a:buClr>
              <a:buSzPct val="100000"/>
              <a:buFont typeface="Wingdings" pitchFamily="2" charset="2"/>
              <a:buChar char="v"/>
              <a:defRPr sz="1800">
                <a:solidFill>
                  <a:schemeClr val="bg1"/>
                </a:solidFill>
                <a:effectLst/>
                <a:latin typeface="Calibri" pitchFamily="34" charset="0"/>
              </a:defRPr>
            </a:lvl1pPr>
            <a:lvl2pPr marL="569913" indent="-284163">
              <a:buFont typeface="Wingdings" pitchFamily="2" charset="2"/>
              <a:buChar char="Ø"/>
              <a:defRPr sz="1600">
                <a:solidFill>
                  <a:schemeClr val="bg1"/>
                </a:solidFill>
                <a:latin typeface="Calibri" pitchFamily="34" charset="0"/>
              </a:defRPr>
            </a:lvl2pPr>
            <a:lvl3pPr marL="855663" indent="-285750">
              <a:defRPr sz="1600" baseline="0">
                <a:solidFill>
                  <a:schemeClr val="bg1"/>
                </a:solidFill>
                <a:latin typeface="Calibri" pitchFamily="34" charset="0"/>
              </a:defRPr>
            </a:lvl3pPr>
            <a:lvl4pPr marL="1139825" indent="-284163">
              <a:defRPr sz="1600">
                <a:solidFill>
                  <a:schemeClr val="bg1"/>
                </a:solidFill>
                <a:latin typeface="Calibri" pitchFamily="34" charset="0"/>
              </a:defRPr>
            </a:lvl4pPr>
            <a:lvl5pPr marL="1312863" indent="-344488">
              <a:buFont typeface="Lucida Grande"/>
              <a:buNone/>
              <a:defRPr sz="1800">
                <a:solidFill>
                  <a:srgbClr val="525353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07662" y="0"/>
            <a:ext cx="8937823" cy="652047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image" Target="../media/image6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721309"/>
            <a:ext cx="1067177" cy="136922"/>
          </a:xfrm>
          <a:prstGeom prst="rect">
            <a:avLst/>
          </a:prstGeom>
        </p:spPr>
        <p:txBody>
          <a:bodyPr anchor="ctr"/>
          <a:lstStyle>
            <a:lvl1pPr algn="ct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F75A7C5C-75AD-46E0-8204-EE2C7AE8CC56}" type="datetimeFigureOut">
              <a:rPr lang="en-US" smtClean="0"/>
              <a:pPr/>
              <a:t>6/10/2013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4207" y="6721078"/>
            <a:ext cx="3524250" cy="136922"/>
          </a:xfrm>
          <a:prstGeom prst="rect">
            <a:avLst/>
          </a:prstGeom>
        </p:spPr>
        <p:txBody>
          <a:bodyPr anchor="ctr"/>
          <a:lstStyle>
            <a:lvl1pPr algn="ct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0100" y="6721309"/>
            <a:ext cx="723900" cy="136922"/>
          </a:xfrm>
          <a:prstGeom prst="rect">
            <a:avLst/>
          </a:prstGeom>
        </p:spPr>
        <p:txBody>
          <a:bodyPr anchor="ctr"/>
          <a:lstStyle>
            <a:lvl1pPr algn="r">
              <a:defRPr sz="7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E1C97532-577E-469F-B205-6BBEE52AD9E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100" y="6129758"/>
            <a:ext cx="517538" cy="5165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98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36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3000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spcAft>
          <a:spcPts val="600"/>
        </a:spcAft>
        <a:buFont typeface="Arial"/>
        <a:buNone/>
        <a:defRPr sz="2200" kern="1200">
          <a:solidFill>
            <a:schemeClr val="tx2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1pPr>
      <a:lvl2pPr marL="346075" indent="-346075" algn="l" defTabSz="457200" rtl="0" eaLnBrk="1" latinLnBrk="0" hangingPunct="1">
        <a:lnSpc>
          <a:spcPct val="120000"/>
        </a:lnSpc>
        <a:spcBef>
          <a:spcPct val="20000"/>
        </a:spcBef>
        <a:buSzPct val="100000"/>
        <a:buFontTx/>
        <a:buBlip>
          <a:blip r:embed="rId14"/>
        </a:buBlip>
        <a:defRPr sz="1600" kern="1200">
          <a:solidFill>
            <a:srgbClr val="A4A5A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742950" indent="-396875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020E1-8F9D-4241-BD42-4D4BDBCBC4C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4D426-675F-4CC4-8C0D-730DF20FB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546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7919C-6BFE-413A-B995-3B30F48F7292}" type="datetimeFigureOut">
              <a:rPr lang="tr-TR" smtClean="0"/>
              <a:t>10.06.2013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82AAC-AAD4-48D1-BA89-E52C12306414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6"/>
            <a:ext cx="9144000" cy="685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501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sbis.egm.gov.t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erisim.egm.gov.tr/asbi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4294967295"/>
          </p:nvPr>
        </p:nvSpPr>
        <p:spPr>
          <a:xfrm>
            <a:off x="3037010" y="6350337"/>
            <a:ext cx="3030415" cy="651057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</a:rPr>
              <a:t>10</a:t>
            </a:r>
            <a:r>
              <a:rPr lang="tr-TR" sz="24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2">
                    <a:lumMod val="50000"/>
                  </a:schemeClr>
                </a:solidFill>
              </a:rPr>
              <a:t>Haziran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tr-TR" sz="2400" b="1" noProof="0" dirty="0" smtClean="0">
                <a:solidFill>
                  <a:schemeClr val="bg2">
                    <a:lumMod val="50000"/>
                  </a:schemeClr>
                </a:solidFill>
              </a:rPr>
              <a:t>201</a:t>
            </a:r>
            <a:r>
              <a:rPr lang="en-US" sz="2400" b="1" noProof="0" dirty="0" smtClean="0">
                <a:solidFill>
                  <a:schemeClr val="bg2">
                    <a:lumMod val="50000"/>
                  </a:schemeClr>
                </a:solidFill>
              </a:rPr>
              <a:t>3</a:t>
            </a:r>
            <a:endParaRPr lang="en-CA" sz="2400" b="1" noProof="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67" y="1659327"/>
            <a:ext cx="7960990" cy="469101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 idx="4294967295"/>
          </p:nvPr>
        </p:nvSpPr>
        <p:spPr>
          <a:xfrm>
            <a:off x="1036792" y="-213495"/>
            <a:ext cx="4723890" cy="1326294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tr-TR" sz="2000" b="1" u="sng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tr-TR" sz="2000" b="1" u="sng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tr-TR" sz="2000" b="1" u="sng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tr-TR" sz="2000" b="1" u="sng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tr-TR" sz="2000" b="1" u="sng" dirty="0" smtClean="0">
                <a:solidFill>
                  <a:schemeClr val="bg1"/>
                </a:solidFill>
              </a:rPr>
              <a:t>Emniyet Genel Müdürlüğü</a:t>
            </a:r>
            <a:endParaRPr lang="en-CA" sz="2000" b="1" u="sng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684238" y="295275"/>
            <a:ext cx="8937823" cy="65204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sz="4400" b="1" noProof="0" dirty="0" smtClean="0">
                <a:solidFill>
                  <a:schemeClr val="bg1"/>
                </a:solidFill>
              </a:rPr>
              <a:t>ASBİS </a:t>
            </a:r>
            <a:r>
              <a:rPr lang="en-US" sz="4400" b="1" noProof="0" dirty="0" err="1" smtClean="0">
                <a:solidFill>
                  <a:schemeClr val="bg1"/>
                </a:solidFill>
              </a:rPr>
              <a:t>Uygulama</a:t>
            </a:r>
            <a:r>
              <a:rPr lang="en-US" sz="4400" b="1" noProof="0" dirty="0" smtClean="0">
                <a:solidFill>
                  <a:schemeClr val="bg1"/>
                </a:solidFill>
              </a:rPr>
              <a:t> </a:t>
            </a:r>
            <a:r>
              <a:rPr lang="en-US" sz="4400" b="1" noProof="0" dirty="0" err="1" smtClean="0">
                <a:solidFill>
                  <a:schemeClr val="bg1"/>
                </a:solidFill>
              </a:rPr>
              <a:t>Adresi</a:t>
            </a:r>
            <a:endParaRPr lang="en-CA" sz="4400" b="1" noProof="0" dirty="0">
              <a:solidFill>
                <a:schemeClr val="bg1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55276" y="1650479"/>
            <a:ext cx="8816196" cy="4068834"/>
          </a:xfrm>
        </p:spPr>
        <p:txBody>
          <a:bodyPr/>
          <a:lstStyle/>
          <a:p>
            <a:r>
              <a:rPr lang="en-US" dirty="0" err="1" smtClean="0"/>
              <a:t>Kullanıcının</a:t>
            </a:r>
            <a:r>
              <a:rPr lang="en-US" dirty="0" smtClean="0"/>
              <a:t> windows 8 </a:t>
            </a:r>
            <a:r>
              <a:rPr lang="en-US" dirty="0" err="1" smtClean="0"/>
              <a:t>veya</a:t>
            </a:r>
            <a:r>
              <a:rPr lang="en-US" dirty="0" smtClean="0"/>
              <a:t> windows 7 </a:t>
            </a:r>
            <a:r>
              <a:rPr lang="en-US" dirty="0" err="1" smtClean="0"/>
              <a:t>işletim</a:t>
            </a:r>
            <a:r>
              <a:rPr lang="en-US" dirty="0" smtClean="0"/>
              <a:t> </a:t>
            </a:r>
            <a:r>
              <a:rPr lang="en-US" dirty="0" err="1" smtClean="0"/>
              <a:t>sistemine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bilgisayara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gerekmektedir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smtClean="0"/>
              <a:t>ASBİS </a:t>
            </a:r>
            <a:r>
              <a:rPr lang="en-US" dirty="0" err="1" smtClean="0"/>
              <a:t>Uygulamasını</a:t>
            </a:r>
            <a:r>
              <a:rPr lang="en-US" dirty="0" smtClean="0"/>
              <a:t> </a:t>
            </a:r>
            <a:r>
              <a:rPr lang="en-US" dirty="0" err="1" smtClean="0"/>
              <a:t>kullanmak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internet </a:t>
            </a:r>
            <a:r>
              <a:rPr lang="en-US" dirty="0" err="1" smtClean="0"/>
              <a:t>sağlayıcınıza</a:t>
            </a:r>
            <a:r>
              <a:rPr lang="en-US" dirty="0" smtClean="0"/>
              <a:t> </a:t>
            </a:r>
            <a:r>
              <a:rPr lang="en-US" dirty="0" err="1" smtClean="0"/>
              <a:t>başvurup</a:t>
            </a:r>
            <a:r>
              <a:rPr lang="en-US" dirty="0" smtClean="0"/>
              <a:t> </a:t>
            </a:r>
            <a:r>
              <a:rPr lang="en-US" dirty="0" err="1" smtClean="0"/>
              <a:t>sabit</a:t>
            </a:r>
            <a:r>
              <a:rPr lang="en-US" dirty="0" smtClean="0"/>
              <a:t> </a:t>
            </a:r>
            <a:r>
              <a:rPr lang="en-US" dirty="0" err="1" smtClean="0"/>
              <a:t>ip</a:t>
            </a:r>
            <a:r>
              <a:rPr lang="en-US" dirty="0" smtClean="0"/>
              <a:t> </a:t>
            </a:r>
            <a:r>
              <a:rPr lang="en-US" dirty="0" err="1" smtClean="0"/>
              <a:t>almanız</a:t>
            </a:r>
            <a:r>
              <a:rPr lang="en-US" dirty="0" smtClean="0"/>
              <a:t> </a:t>
            </a:r>
            <a:r>
              <a:rPr lang="en-US" dirty="0" err="1" smtClean="0"/>
              <a:t>gerekmektedir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Asbis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Araç</a:t>
            </a:r>
            <a:r>
              <a:rPr lang="en-US" dirty="0" smtClean="0"/>
              <a:t> </a:t>
            </a:r>
            <a:r>
              <a:rPr lang="en-US" dirty="0" err="1" smtClean="0"/>
              <a:t>uygulamasını</a:t>
            </a:r>
            <a:r>
              <a:rPr lang="en-US" dirty="0" smtClean="0"/>
              <a:t> </a:t>
            </a:r>
            <a:r>
              <a:rPr lang="en-US" dirty="0" err="1" smtClean="0"/>
              <a:t>kullanabilmek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 </a:t>
            </a:r>
            <a:r>
              <a:rPr lang="en-US" dirty="0" err="1" smtClean="0"/>
              <a:t>İmzaya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olmanız</a:t>
            </a:r>
            <a:r>
              <a:rPr lang="en-US" dirty="0" smtClean="0"/>
              <a:t> </a:t>
            </a:r>
            <a:r>
              <a:rPr lang="en-US" dirty="0" err="1" smtClean="0"/>
              <a:t>gerekmektedir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Bilgisayarınızda</a:t>
            </a:r>
            <a:r>
              <a:rPr lang="en-US" dirty="0" smtClean="0"/>
              <a:t> Admin </a:t>
            </a:r>
            <a:r>
              <a:rPr lang="en-US" dirty="0" err="1" smtClean="0"/>
              <a:t>yetkisine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olmanız</a:t>
            </a:r>
            <a:r>
              <a:rPr lang="en-US" dirty="0" smtClean="0"/>
              <a:t> </a:t>
            </a:r>
            <a:r>
              <a:rPr lang="en-US" dirty="0" err="1" smtClean="0"/>
              <a:t>gerekmektedir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smtClean="0">
                <a:hlinkClick r:id="rId3"/>
              </a:rPr>
              <a:t>https://asbis.egm.gov.tr</a:t>
            </a:r>
            <a:r>
              <a:rPr lang="en-US" dirty="0" smtClean="0"/>
              <a:t> </a:t>
            </a:r>
            <a:r>
              <a:rPr lang="en-US" dirty="0" err="1" smtClean="0"/>
              <a:t>adresinden</a:t>
            </a:r>
            <a:r>
              <a:rPr lang="en-US" dirty="0" smtClean="0"/>
              <a:t> </a:t>
            </a:r>
            <a:r>
              <a:rPr lang="en-US" dirty="0" err="1" smtClean="0"/>
              <a:t>uygulamayı</a:t>
            </a:r>
            <a:r>
              <a:rPr lang="en-US" dirty="0" smtClean="0"/>
              <a:t> </a:t>
            </a:r>
            <a:r>
              <a:rPr lang="en-US" dirty="0" err="1" smtClean="0"/>
              <a:t>indirebilirsiniz</a:t>
            </a:r>
            <a:r>
              <a:rPr lang="en-US" dirty="0" smtClean="0"/>
              <a:t>. </a:t>
            </a:r>
            <a:r>
              <a:rPr lang="en-US" dirty="0" err="1" smtClean="0"/>
              <a:t>İlgili</a:t>
            </a:r>
            <a:r>
              <a:rPr lang="en-US" dirty="0" smtClean="0"/>
              <a:t> </a:t>
            </a:r>
            <a:r>
              <a:rPr lang="en-US" dirty="0" err="1" smtClean="0"/>
              <a:t>adrese</a:t>
            </a:r>
            <a:r>
              <a:rPr lang="en-US" dirty="0" smtClean="0"/>
              <a:t> </a:t>
            </a:r>
            <a:r>
              <a:rPr lang="en-US" dirty="0" err="1" smtClean="0"/>
              <a:t>ulaşamıyorsanız</a:t>
            </a:r>
            <a:r>
              <a:rPr lang="en-US" dirty="0" smtClean="0"/>
              <a:t> </a:t>
            </a:r>
            <a:r>
              <a:rPr lang="en-US" dirty="0" err="1" smtClean="0"/>
              <a:t>uygulamayı</a:t>
            </a:r>
            <a:r>
              <a:rPr lang="en-US" dirty="0" smtClean="0"/>
              <a:t> </a:t>
            </a:r>
            <a:r>
              <a:rPr lang="en-US" dirty="0" err="1" smtClean="0"/>
              <a:t>kullanamazsınız</a:t>
            </a:r>
            <a:r>
              <a:rPr lang="en-US" dirty="0" smtClean="0"/>
              <a:t>. Destek </a:t>
            </a:r>
            <a:r>
              <a:rPr lang="en-US" dirty="0" err="1" smtClean="0"/>
              <a:t>alabileceğiniz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Üretici</a:t>
            </a:r>
            <a:r>
              <a:rPr lang="en-US" dirty="0" smtClean="0"/>
              <a:t> / </a:t>
            </a:r>
            <a:r>
              <a:rPr lang="en-US" dirty="0" err="1" smtClean="0"/>
              <a:t>İthalatçı</a:t>
            </a:r>
            <a:r>
              <a:rPr lang="en-US" dirty="0" smtClean="0"/>
              <a:t> </a:t>
            </a:r>
            <a:r>
              <a:rPr lang="en-US" dirty="0" err="1" smtClean="0"/>
              <a:t>firmanızdır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Framework 4.5 ve </a:t>
            </a:r>
            <a:r>
              <a:rPr lang="en-US" dirty="0" err="1" smtClean="0"/>
              <a:t>Reportviewer</a:t>
            </a:r>
            <a:r>
              <a:rPr lang="en-US" dirty="0" smtClean="0"/>
              <a:t> </a:t>
            </a:r>
            <a:r>
              <a:rPr lang="en-US" dirty="0" err="1" smtClean="0"/>
              <a:t>SmartClient</a:t>
            </a:r>
            <a:r>
              <a:rPr lang="en-US" dirty="0" smtClean="0"/>
              <a:t> </a:t>
            </a:r>
            <a:r>
              <a:rPr lang="en-US" dirty="0" err="1" smtClean="0"/>
              <a:t>ımızla</a:t>
            </a:r>
            <a:r>
              <a:rPr lang="en-US" dirty="0" smtClean="0"/>
              <a:t> </a:t>
            </a:r>
            <a:r>
              <a:rPr lang="en-US" dirty="0" err="1" smtClean="0"/>
              <a:t>bilgisayarınıza</a:t>
            </a:r>
            <a:r>
              <a:rPr lang="en-US" dirty="0" smtClean="0"/>
              <a:t> </a:t>
            </a:r>
            <a:r>
              <a:rPr lang="en-US" dirty="0" err="1" smtClean="0"/>
              <a:t>yüklenmektedir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sz="quarter" idx="13"/>
          </p:nvPr>
        </p:nvSpPr>
        <p:spPr>
          <a:xfrm>
            <a:off x="0" y="1629856"/>
            <a:ext cx="4632385" cy="2924891"/>
          </a:xfrm>
        </p:spPr>
        <p:txBody>
          <a:bodyPr/>
          <a:lstStyle/>
          <a:p>
            <a:r>
              <a:rPr lang="en-US" dirty="0" smtClean="0"/>
              <a:t>ASBİS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Araç</a:t>
            </a:r>
            <a:r>
              <a:rPr lang="en-US" dirty="0" smtClean="0"/>
              <a:t> </a:t>
            </a:r>
            <a:r>
              <a:rPr lang="en-US" dirty="0" err="1" smtClean="0"/>
              <a:t>Uygulamasını</a:t>
            </a:r>
            <a:r>
              <a:rPr lang="en-US" dirty="0" smtClean="0"/>
              <a:t> </a:t>
            </a:r>
            <a:r>
              <a:rPr lang="en-US" dirty="0" err="1" smtClean="0"/>
              <a:t>indirdikten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aşağıdaki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ekranla</a:t>
            </a:r>
            <a:r>
              <a:rPr lang="en-US" dirty="0" smtClean="0"/>
              <a:t> </a:t>
            </a:r>
            <a:r>
              <a:rPr lang="en-US" dirty="0" err="1" smtClean="0"/>
              <a:t>karşılaşırsınız</a:t>
            </a:r>
            <a:r>
              <a:rPr lang="en-US" dirty="0" smtClean="0"/>
              <a:t>. 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Kapat</a:t>
            </a:r>
            <a:r>
              <a:rPr lang="en-US" dirty="0" smtClean="0"/>
              <a:t> </a:t>
            </a:r>
            <a:r>
              <a:rPr lang="en-US" dirty="0" err="1" smtClean="0"/>
              <a:t>kısmının</a:t>
            </a:r>
            <a:r>
              <a:rPr lang="en-US" dirty="0" smtClean="0"/>
              <a:t> </a:t>
            </a:r>
            <a:r>
              <a:rPr lang="en-US" dirty="0" err="1" smtClean="0"/>
              <a:t>bulunduğu</a:t>
            </a:r>
            <a:r>
              <a:rPr lang="en-US" dirty="0" smtClean="0"/>
              <a:t> bar size </a:t>
            </a:r>
            <a:r>
              <a:rPr lang="en-US" dirty="0" err="1" smtClean="0"/>
              <a:t>uygulamaya</a:t>
            </a:r>
            <a:r>
              <a:rPr lang="en-US" dirty="0" smtClean="0"/>
              <a:t> login </a:t>
            </a:r>
            <a:r>
              <a:rPr lang="en-US" dirty="0" err="1" smtClean="0"/>
              <a:t>olurken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aşamalardan</a:t>
            </a:r>
            <a:r>
              <a:rPr lang="en-US" dirty="0" smtClean="0"/>
              <a:t> </a:t>
            </a:r>
            <a:r>
              <a:rPr lang="en-US" dirty="0" err="1" smtClean="0"/>
              <a:t>geçtiğinizle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verecektir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Burada</a:t>
            </a:r>
            <a:r>
              <a:rPr lang="en-US" dirty="0" smtClean="0"/>
              <a:t> </a:t>
            </a:r>
            <a:r>
              <a:rPr lang="en-US" dirty="0" err="1" smtClean="0"/>
              <a:t>almış</a:t>
            </a:r>
            <a:r>
              <a:rPr lang="en-US" dirty="0" smtClean="0"/>
              <a:t> </a:t>
            </a:r>
            <a:r>
              <a:rPr lang="en-US" dirty="0" err="1" smtClean="0"/>
              <a:t>olduğunuz</a:t>
            </a:r>
            <a:r>
              <a:rPr lang="en-US" dirty="0" smtClean="0"/>
              <a:t> </a:t>
            </a:r>
            <a:r>
              <a:rPr lang="en-US" dirty="0" err="1" smtClean="0"/>
              <a:t>hata</a:t>
            </a:r>
            <a:r>
              <a:rPr lang="en-US" dirty="0" smtClean="0"/>
              <a:t> </a:t>
            </a:r>
            <a:r>
              <a:rPr lang="en-US" dirty="0" err="1" smtClean="0"/>
              <a:t>mesajı</a:t>
            </a:r>
            <a:r>
              <a:rPr lang="en-US" dirty="0" smtClean="0"/>
              <a:t> </a:t>
            </a:r>
            <a:r>
              <a:rPr lang="en-US" dirty="0" err="1" smtClean="0"/>
              <a:t>bizim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önem</a:t>
            </a:r>
            <a:r>
              <a:rPr lang="en-US" dirty="0" smtClean="0"/>
              <a:t> </a:t>
            </a:r>
            <a:r>
              <a:rPr lang="en-US" dirty="0" err="1" smtClean="0"/>
              <a:t>arz</a:t>
            </a:r>
            <a:r>
              <a:rPr lang="en-US" dirty="0" smtClean="0"/>
              <a:t> </a:t>
            </a:r>
            <a:r>
              <a:rPr lang="en-US" dirty="0" err="1" smtClean="0"/>
              <a:t>etmektedir</a:t>
            </a:r>
            <a:r>
              <a:rPr lang="en-US" dirty="0" smtClean="0"/>
              <a:t>.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620744" y="215355"/>
            <a:ext cx="146386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İçerik</a:t>
            </a:r>
            <a:endParaRPr lang="tr-T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2936" y="1712434"/>
            <a:ext cx="3917116" cy="298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16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88639" y="1442622"/>
            <a:ext cx="3826162" cy="2301242"/>
          </a:xfrm>
        </p:spPr>
        <p:txBody>
          <a:bodyPr/>
          <a:lstStyle/>
          <a:p>
            <a:r>
              <a:rPr lang="en-US" dirty="0" err="1" smtClean="0"/>
              <a:t>Örnek</a:t>
            </a:r>
            <a:r>
              <a:rPr lang="en-US" dirty="0" smtClean="0"/>
              <a:t> </a:t>
            </a:r>
            <a:r>
              <a:rPr lang="en-US" dirty="0" err="1" smtClean="0"/>
              <a:t>hata</a:t>
            </a:r>
            <a:r>
              <a:rPr lang="en-US" dirty="0" smtClean="0"/>
              <a:t> </a:t>
            </a:r>
            <a:r>
              <a:rPr lang="en-US" dirty="0" err="1" smtClean="0"/>
              <a:t>mesajını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ekran</a:t>
            </a:r>
            <a:r>
              <a:rPr lang="en-US" dirty="0" smtClean="0"/>
              <a:t> </a:t>
            </a:r>
            <a:r>
              <a:rPr lang="en-US" dirty="0" err="1" smtClean="0"/>
              <a:t>görüntüsünde</a:t>
            </a:r>
            <a:r>
              <a:rPr lang="en-US" dirty="0" smtClean="0"/>
              <a:t> </a:t>
            </a:r>
            <a:r>
              <a:rPr lang="en-US" dirty="0" err="1" smtClean="0"/>
              <a:t>görebilirsiniz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Hata</a:t>
            </a:r>
            <a:r>
              <a:rPr lang="en-US" dirty="0" smtClean="0"/>
              <a:t> </a:t>
            </a:r>
            <a:r>
              <a:rPr lang="en-US" dirty="0" err="1" smtClean="0"/>
              <a:t>mesajının</a:t>
            </a:r>
            <a:r>
              <a:rPr lang="en-US" dirty="0" smtClean="0"/>
              <a:t> </a:t>
            </a:r>
            <a:r>
              <a:rPr lang="en-US" dirty="0" err="1" smtClean="0"/>
              <a:t>ekran</a:t>
            </a:r>
            <a:r>
              <a:rPr lang="en-US" dirty="0" smtClean="0"/>
              <a:t> </a:t>
            </a:r>
            <a:r>
              <a:rPr lang="en-US" dirty="0" err="1" smtClean="0"/>
              <a:t>görüntüsünü</a:t>
            </a:r>
            <a:r>
              <a:rPr lang="en-US" dirty="0" smtClean="0"/>
              <a:t> ve temp </a:t>
            </a:r>
            <a:r>
              <a:rPr lang="en-US" dirty="0" err="1" smtClean="0"/>
              <a:t>klasöründe</a:t>
            </a:r>
            <a:r>
              <a:rPr lang="en-US" dirty="0" smtClean="0"/>
              <a:t> </a:t>
            </a:r>
            <a:r>
              <a:rPr lang="en-US" dirty="0" err="1" smtClean="0"/>
              <a:t>bulunan</a:t>
            </a:r>
            <a:r>
              <a:rPr lang="en-US" dirty="0" smtClean="0"/>
              <a:t> asbislog.txt </a:t>
            </a:r>
            <a:r>
              <a:rPr lang="en-US" dirty="0" err="1" smtClean="0"/>
              <a:t>dosyasını</a:t>
            </a:r>
            <a:r>
              <a:rPr lang="en-US" dirty="0" smtClean="0"/>
              <a:t> </a:t>
            </a:r>
            <a:r>
              <a:rPr lang="en-US" dirty="0" err="1" smtClean="0"/>
              <a:t>tarafımıza</a:t>
            </a:r>
            <a:r>
              <a:rPr lang="en-US" dirty="0" smtClean="0"/>
              <a:t> </a:t>
            </a:r>
            <a:r>
              <a:rPr lang="en-US" dirty="0" err="1" smtClean="0"/>
              <a:t>göndermeniz</a:t>
            </a:r>
            <a:r>
              <a:rPr lang="en-US" dirty="0" smtClean="0"/>
              <a:t> </a:t>
            </a:r>
            <a:r>
              <a:rPr lang="en-US" dirty="0" err="1" smtClean="0"/>
              <a:t>gerekmektedir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Buradaki</a:t>
            </a:r>
            <a:r>
              <a:rPr lang="en-US" dirty="0" smtClean="0"/>
              <a:t> </a:t>
            </a:r>
            <a:r>
              <a:rPr lang="en-US" dirty="0" err="1" smtClean="0"/>
              <a:t>dikkat</a:t>
            </a:r>
            <a:r>
              <a:rPr lang="en-US" dirty="0" smtClean="0"/>
              <a:t> </a:t>
            </a:r>
            <a:r>
              <a:rPr lang="en-US" dirty="0" err="1" smtClean="0"/>
              <a:t>etmemiz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nokta</a:t>
            </a:r>
            <a:r>
              <a:rPr lang="en-US" dirty="0" smtClean="0"/>
              <a:t> </a:t>
            </a:r>
            <a:r>
              <a:rPr lang="en-US" dirty="0" err="1" smtClean="0"/>
              <a:t>sunucuya</a:t>
            </a:r>
            <a:r>
              <a:rPr lang="en-US" dirty="0" smtClean="0"/>
              <a:t> </a:t>
            </a:r>
            <a:r>
              <a:rPr lang="en-US" dirty="0" err="1" smtClean="0"/>
              <a:t>ulalılamadığı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hata</a:t>
            </a:r>
            <a:r>
              <a:rPr lang="en-US" dirty="0" smtClean="0"/>
              <a:t> </a:t>
            </a:r>
            <a:r>
              <a:rPr lang="en-US" dirty="0" err="1" smtClean="0"/>
              <a:t>verisi</a:t>
            </a:r>
            <a:r>
              <a:rPr lang="en-US" dirty="0" smtClean="0"/>
              <a:t> </a:t>
            </a:r>
            <a:r>
              <a:rPr lang="en-US" dirty="0" err="1" smtClean="0"/>
              <a:t>sisteme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sonar </a:t>
            </a:r>
            <a:r>
              <a:rPr lang="en-US" dirty="0" err="1" smtClean="0"/>
              <a:t>iletilecektir</a:t>
            </a:r>
            <a:r>
              <a:rPr lang="en-US" dirty="0" smtClean="0"/>
              <a:t>. </a:t>
            </a:r>
            <a:r>
              <a:rPr lang="en-US" dirty="0" err="1" smtClean="0"/>
              <a:t>Mesajını</a:t>
            </a:r>
            <a:r>
              <a:rPr lang="en-US" dirty="0" smtClean="0"/>
              <a:t> </a:t>
            </a:r>
            <a:r>
              <a:rPr lang="en-US" dirty="0" err="1" smtClean="0"/>
              <a:t>gördüğünüzde</a:t>
            </a:r>
            <a:r>
              <a:rPr lang="en-US" dirty="0" smtClean="0"/>
              <a:t> </a:t>
            </a:r>
            <a:r>
              <a:rPr lang="en-US" dirty="0" err="1" smtClean="0"/>
              <a:t>hata</a:t>
            </a:r>
            <a:r>
              <a:rPr lang="en-US" dirty="0" smtClean="0"/>
              <a:t> </a:t>
            </a:r>
            <a:r>
              <a:rPr lang="en-US" dirty="0" err="1" smtClean="0"/>
              <a:t>mesajını</a:t>
            </a:r>
            <a:r>
              <a:rPr lang="en-US" dirty="0" smtClean="0"/>
              <a:t> temp </a:t>
            </a:r>
            <a:r>
              <a:rPr lang="en-US" dirty="0" err="1" smtClean="0"/>
              <a:t>klasöründeki</a:t>
            </a:r>
            <a:r>
              <a:rPr lang="en-US" dirty="0" smtClean="0"/>
              <a:t> asbislog.txt </a:t>
            </a:r>
            <a:r>
              <a:rPr lang="en-US" dirty="0" err="1" smtClean="0"/>
              <a:t>dosyasına</a:t>
            </a:r>
            <a:r>
              <a:rPr lang="en-US" dirty="0" smtClean="0"/>
              <a:t> </a:t>
            </a:r>
            <a:r>
              <a:rPr lang="en-US" dirty="0" err="1" smtClean="0"/>
              <a:t>kaydedilmiştir</a:t>
            </a:r>
            <a:r>
              <a:rPr lang="en-US" dirty="0" smtClean="0"/>
              <a:t>. </a:t>
            </a:r>
            <a:endParaRPr lang="tr-T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8287" y="152400"/>
            <a:ext cx="8937823" cy="652047"/>
          </a:xfrm>
        </p:spPr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ASBİS – Araç ve Sürücü Bilgi Sistemi</a:t>
            </a:r>
            <a:endParaRPr lang="tr-TR" b="1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6340" y="1752599"/>
            <a:ext cx="4572000" cy="370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9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26862" y="209550"/>
            <a:ext cx="8937823" cy="652047"/>
          </a:xfrm>
        </p:spPr>
        <p:txBody>
          <a:bodyPr/>
          <a:lstStyle/>
          <a:p>
            <a:r>
              <a:rPr lang="tr-TR" dirty="0" smtClean="0"/>
              <a:t>Kurum Entegrasyonları</a:t>
            </a:r>
            <a:endParaRPr lang="tr-TR" dirty="0"/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314325" y="1819274"/>
            <a:ext cx="4011490" cy="4943475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0"/>
              </a:spcAft>
              <a:buClr>
                <a:srgbClr val="0070C0"/>
              </a:buClr>
              <a:buSzPct val="100000"/>
              <a:buFont typeface="Wingdings" pitchFamily="2" charset="2"/>
              <a:buChar char="v"/>
              <a:defRPr sz="1800" kern="1200">
                <a:solidFill>
                  <a:srgbClr val="525353"/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  <a:lvl2pPr marL="569913" indent="-284163" algn="l" defTabSz="457200" rtl="0" eaLnBrk="1" latinLnBrk="0" hangingPunct="1">
              <a:lnSpc>
                <a:spcPct val="120000"/>
              </a:lnSpc>
              <a:spcBef>
                <a:spcPct val="20000"/>
              </a:spcBef>
              <a:buSzPct val="100000"/>
              <a:buFont typeface="Wingdings" pitchFamily="2" charset="2"/>
              <a:buChar char="Ø"/>
              <a:defRPr sz="1600" kern="1200">
                <a:solidFill>
                  <a:srgbClr val="525353"/>
                </a:solidFill>
                <a:latin typeface="Calibri" pitchFamily="34" charset="0"/>
                <a:ea typeface="+mn-ea"/>
                <a:cs typeface="+mn-cs"/>
              </a:defRPr>
            </a:lvl2pPr>
            <a:lvl3pPr marL="855663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 baseline="0">
                <a:solidFill>
                  <a:srgbClr val="525353"/>
                </a:solidFill>
                <a:latin typeface="Calibri" pitchFamily="34" charset="0"/>
                <a:ea typeface="+mn-ea"/>
                <a:cs typeface="+mn-cs"/>
              </a:defRPr>
            </a:lvl3pPr>
            <a:lvl4pPr marL="1139825" indent="-284163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525353"/>
                </a:solidFill>
                <a:latin typeface="Calibri" pitchFamily="34" charset="0"/>
                <a:ea typeface="+mn-ea"/>
                <a:cs typeface="+mn-cs"/>
              </a:defRPr>
            </a:lvl4pPr>
            <a:lvl5pPr marL="1312863" indent="-344488" algn="l" defTabSz="457200" rtl="0" eaLnBrk="1" latinLnBrk="0" hangingPunct="1">
              <a:spcBef>
                <a:spcPct val="20000"/>
              </a:spcBef>
              <a:buFont typeface="Lucida Grande"/>
              <a:buNone/>
              <a:defRPr sz="1800" kern="1200">
                <a:solidFill>
                  <a:srgbClr val="52535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sz="1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5815" y="1819274"/>
            <a:ext cx="4653744" cy="3419475"/>
          </a:xfrm>
          <a:prstGeom prst="rect">
            <a:avLst/>
          </a:prstGeom>
        </p:spPr>
      </p:pic>
      <p:sp>
        <p:nvSpPr>
          <p:cNvPr id="8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59242" y="1899822"/>
            <a:ext cx="3826162" cy="2301242"/>
          </a:xfrm>
        </p:spPr>
        <p:txBody>
          <a:bodyPr/>
          <a:lstStyle/>
          <a:p>
            <a:r>
              <a:rPr lang="en-US" dirty="0" smtClean="0"/>
              <a:t>VPN client , ASBİS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Araç</a:t>
            </a:r>
            <a:r>
              <a:rPr lang="en-US" dirty="0" smtClean="0"/>
              <a:t> </a:t>
            </a:r>
            <a:r>
              <a:rPr lang="en-US" dirty="0" err="1" smtClean="0"/>
              <a:t>Uygulamasına</a:t>
            </a:r>
            <a:r>
              <a:rPr lang="en-US" dirty="0" smtClean="0"/>
              <a:t> </a:t>
            </a:r>
            <a:r>
              <a:rPr lang="en-US" dirty="0" err="1" smtClean="0"/>
              <a:t>entegre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tool </a:t>
            </a:r>
            <a:r>
              <a:rPr lang="en-US" dirty="0" err="1" smtClean="0"/>
              <a:t>olup</a:t>
            </a:r>
            <a:r>
              <a:rPr lang="en-US" dirty="0" smtClean="0"/>
              <a:t> </a:t>
            </a:r>
            <a:r>
              <a:rPr lang="en-US" dirty="0" err="1" smtClean="0"/>
              <a:t>kullanıcı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kriptolu</a:t>
            </a:r>
            <a:r>
              <a:rPr lang="en-US" dirty="0" smtClean="0"/>
              <a:t> hat </a:t>
            </a:r>
            <a:r>
              <a:rPr lang="en-US" dirty="0" err="1" smtClean="0"/>
              <a:t>oluşturulmasını</a:t>
            </a:r>
            <a:r>
              <a:rPr lang="en-US" dirty="0" smtClean="0"/>
              <a:t> </a:t>
            </a:r>
            <a:r>
              <a:rPr lang="en-US" dirty="0" err="1" smtClean="0"/>
              <a:t>sağlamaktadır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Ekranda</a:t>
            </a:r>
            <a:r>
              <a:rPr lang="en-US" dirty="0" smtClean="0"/>
              <a:t> </a:t>
            </a:r>
            <a:r>
              <a:rPr lang="en-US" dirty="0" err="1" smtClean="0"/>
              <a:t>gördüğünüz</a:t>
            </a:r>
            <a:r>
              <a:rPr lang="en-US" dirty="0" smtClean="0"/>
              <a:t> </a:t>
            </a:r>
            <a:r>
              <a:rPr lang="en-US" dirty="0" err="1" smtClean="0"/>
              <a:t>hata</a:t>
            </a:r>
            <a:r>
              <a:rPr lang="en-US" dirty="0" smtClean="0"/>
              <a:t> </a:t>
            </a:r>
            <a:r>
              <a:rPr lang="en-US" dirty="0" err="1" smtClean="0"/>
              <a:t>mesajı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vpn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hata</a:t>
            </a:r>
            <a:r>
              <a:rPr lang="en-US" dirty="0" smtClean="0"/>
              <a:t> </a:t>
            </a:r>
            <a:r>
              <a:rPr lang="en-US" dirty="0" err="1" smtClean="0"/>
              <a:t>aldığınızda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>
                <a:hlinkClick r:id="rId4"/>
              </a:rPr>
              <a:t>https://erisim.egm.gov.tr/asbis</a:t>
            </a:r>
            <a:r>
              <a:rPr lang="en-US" dirty="0" smtClean="0"/>
              <a:t> </a:t>
            </a:r>
            <a:r>
              <a:rPr lang="en-US" dirty="0" err="1" smtClean="0"/>
              <a:t>adresinden</a:t>
            </a:r>
            <a:r>
              <a:rPr lang="en-US" dirty="0" smtClean="0"/>
              <a:t> </a:t>
            </a:r>
            <a:r>
              <a:rPr lang="en-US" dirty="0" err="1" smtClean="0"/>
              <a:t>vpn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ayağa</a:t>
            </a:r>
            <a:r>
              <a:rPr lang="en-US" dirty="0" smtClean="0"/>
              <a:t> </a:t>
            </a:r>
            <a:r>
              <a:rPr lang="en-US" dirty="0" err="1" smtClean="0"/>
              <a:t>kaldırmayı</a:t>
            </a:r>
            <a:r>
              <a:rPr lang="en-US" dirty="0" smtClean="0"/>
              <a:t> </a:t>
            </a:r>
            <a:r>
              <a:rPr lang="en-US" dirty="0" err="1" smtClean="0"/>
              <a:t>deneyebilirsiniz</a:t>
            </a:r>
            <a:r>
              <a:rPr lang="en-US" dirty="0" smtClean="0"/>
              <a:t>. </a:t>
            </a:r>
            <a:r>
              <a:rPr lang="en-US" dirty="0" err="1" smtClean="0"/>
              <a:t>Başarılı</a:t>
            </a:r>
            <a:r>
              <a:rPr lang="en-US" dirty="0" smtClean="0"/>
              <a:t> </a:t>
            </a:r>
            <a:r>
              <a:rPr lang="en-US" dirty="0" err="1" smtClean="0"/>
              <a:t>olamazsanız</a:t>
            </a:r>
            <a:r>
              <a:rPr lang="en-US" dirty="0" smtClean="0"/>
              <a:t> </a:t>
            </a:r>
            <a:r>
              <a:rPr lang="en-US" dirty="0" err="1" smtClean="0"/>
              <a:t>güvenlik</a:t>
            </a:r>
            <a:r>
              <a:rPr lang="en-US" dirty="0" smtClean="0"/>
              <a:t> </a:t>
            </a:r>
            <a:r>
              <a:rPr lang="en-US" dirty="0" err="1" smtClean="0"/>
              <a:t>ayarlarınızı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etmeniz</a:t>
            </a:r>
            <a:r>
              <a:rPr lang="en-US" dirty="0" smtClean="0"/>
              <a:t> </a:t>
            </a:r>
            <a:r>
              <a:rPr lang="en-US" dirty="0" err="1" smtClean="0"/>
              <a:t>gerekmektedir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06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26862" y="209550"/>
            <a:ext cx="8937823" cy="652047"/>
          </a:xfrm>
        </p:spPr>
        <p:txBody>
          <a:bodyPr/>
          <a:lstStyle/>
          <a:p>
            <a:r>
              <a:rPr lang="tr-TR" dirty="0" smtClean="0"/>
              <a:t>Kurum Entegrasyonları</a:t>
            </a:r>
            <a:endParaRPr lang="tr-TR" dirty="0"/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314325" y="1819274"/>
            <a:ext cx="4011490" cy="4943475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0"/>
              </a:spcAft>
              <a:buClr>
                <a:srgbClr val="0070C0"/>
              </a:buClr>
              <a:buSzPct val="100000"/>
              <a:buFont typeface="Wingdings" pitchFamily="2" charset="2"/>
              <a:buChar char="v"/>
              <a:defRPr sz="1800" kern="1200">
                <a:solidFill>
                  <a:srgbClr val="525353"/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  <a:lvl2pPr marL="569913" indent="-284163" algn="l" defTabSz="457200" rtl="0" eaLnBrk="1" latinLnBrk="0" hangingPunct="1">
              <a:lnSpc>
                <a:spcPct val="120000"/>
              </a:lnSpc>
              <a:spcBef>
                <a:spcPct val="20000"/>
              </a:spcBef>
              <a:buSzPct val="100000"/>
              <a:buFont typeface="Wingdings" pitchFamily="2" charset="2"/>
              <a:buChar char="Ø"/>
              <a:defRPr sz="1600" kern="1200">
                <a:solidFill>
                  <a:srgbClr val="525353"/>
                </a:solidFill>
                <a:latin typeface="Calibri" pitchFamily="34" charset="0"/>
                <a:ea typeface="+mn-ea"/>
                <a:cs typeface="+mn-cs"/>
              </a:defRPr>
            </a:lvl2pPr>
            <a:lvl3pPr marL="855663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 baseline="0">
                <a:solidFill>
                  <a:srgbClr val="525353"/>
                </a:solidFill>
                <a:latin typeface="Calibri" pitchFamily="34" charset="0"/>
                <a:ea typeface="+mn-ea"/>
                <a:cs typeface="+mn-cs"/>
              </a:defRPr>
            </a:lvl3pPr>
            <a:lvl4pPr marL="1139825" indent="-284163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525353"/>
                </a:solidFill>
                <a:latin typeface="Calibri" pitchFamily="34" charset="0"/>
                <a:ea typeface="+mn-ea"/>
                <a:cs typeface="+mn-cs"/>
              </a:defRPr>
            </a:lvl4pPr>
            <a:lvl5pPr marL="1312863" indent="-344488" algn="l" defTabSz="457200" rtl="0" eaLnBrk="1" latinLnBrk="0" hangingPunct="1">
              <a:spcBef>
                <a:spcPct val="20000"/>
              </a:spcBef>
              <a:buFont typeface="Lucida Grande"/>
              <a:buNone/>
              <a:defRPr sz="1800" kern="1200">
                <a:solidFill>
                  <a:srgbClr val="52535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sz="1200" dirty="0"/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59242" y="1899822"/>
            <a:ext cx="3826162" cy="2301242"/>
          </a:xfrm>
        </p:spPr>
        <p:txBody>
          <a:bodyPr/>
          <a:lstStyle/>
          <a:p>
            <a:r>
              <a:rPr lang="en-US" dirty="0" smtClean="0"/>
              <a:t>ASBİS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Araç</a:t>
            </a:r>
            <a:r>
              <a:rPr lang="en-US" dirty="0" smtClean="0"/>
              <a:t> </a:t>
            </a:r>
            <a:r>
              <a:rPr lang="en-US" dirty="0" err="1" smtClean="0"/>
              <a:t>Uygulaması</a:t>
            </a:r>
            <a:r>
              <a:rPr lang="en-US" dirty="0" smtClean="0"/>
              <a:t> </a:t>
            </a:r>
            <a:r>
              <a:rPr lang="en-US" dirty="0" err="1" smtClean="0"/>
              <a:t>kapsamında</a:t>
            </a:r>
            <a:r>
              <a:rPr lang="en-US" dirty="0" smtClean="0"/>
              <a:t> </a:t>
            </a:r>
            <a:r>
              <a:rPr lang="en-US" dirty="0" err="1" smtClean="0"/>
              <a:t>oluşturulan</a:t>
            </a:r>
            <a:r>
              <a:rPr lang="en-US" dirty="0" smtClean="0"/>
              <a:t> ve </a:t>
            </a:r>
            <a:r>
              <a:rPr lang="en-US" dirty="0" err="1" smtClean="0"/>
              <a:t>görüntülenen</a:t>
            </a:r>
            <a:r>
              <a:rPr lang="en-US" dirty="0" smtClean="0"/>
              <a:t> </a:t>
            </a:r>
            <a:r>
              <a:rPr lang="en-US" dirty="0" err="1" smtClean="0"/>
              <a:t>bütün</a:t>
            </a:r>
            <a:r>
              <a:rPr lang="en-US" dirty="0" smtClean="0"/>
              <a:t> </a:t>
            </a:r>
            <a:r>
              <a:rPr lang="en-US" dirty="0" err="1" smtClean="0"/>
              <a:t>belgeler</a:t>
            </a:r>
            <a:r>
              <a:rPr lang="en-US" dirty="0" smtClean="0"/>
              <a:t> </a:t>
            </a:r>
            <a:r>
              <a:rPr lang="en-US" dirty="0" err="1" smtClean="0"/>
              <a:t>xps</a:t>
            </a:r>
            <a:r>
              <a:rPr lang="en-US" dirty="0" smtClean="0"/>
              <a:t> document writer I </a:t>
            </a:r>
            <a:r>
              <a:rPr lang="en-US" dirty="0" err="1" smtClean="0"/>
              <a:t>kullanmaktadır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Xps</a:t>
            </a:r>
            <a:r>
              <a:rPr lang="en-US" dirty="0" smtClean="0"/>
              <a:t> document writer </a:t>
            </a:r>
            <a:r>
              <a:rPr lang="en-US" dirty="0" err="1" smtClean="0"/>
              <a:t>yazıcılarınızın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windows </a:t>
            </a:r>
            <a:r>
              <a:rPr lang="en-US" dirty="0" err="1" smtClean="0"/>
              <a:t>kurulduğunda</a:t>
            </a:r>
            <a:r>
              <a:rPr lang="en-US" dirty="0" smtClean="0"/>
              <a:t> default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gelmektedir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Eğer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hata</a:t>
            </a:r>
            <a:r>
              <a:rPr lang="en-US" dirty="0" smtClean="0"/>
              <a:t> </a:t>
            </a:r>
            <a:r>
              <a:rPr lang="en-US" dirty="0" err="1" smtClean="0"/>
              <a:t>mesajını</a:t>
            </a:r>
            <a:r>
              <a:rPr lang="en-US" dirty="0" smtClean="0"/>
              <a:t> </a:t>
            </a:r>
            <a:r>
              <a:rPr lang="en-US" dirty="0" err="1" smtClean="0"/>
              <a:t>alıyorsanız</a:t>
            </a:r>
            <a:r>
              <a:rPr lang="en-US" dirty="0" smtClean="0"/>
              <a:t>. </a:t>
            </a:r>
            <a:r>
              <a:rPr lang="en-US" dirty="0" err="1" smtClean="0"/>
              <a:t>Xps</a:t>
            </a:r>
            <a:r>
              <a:rPr lang="en-US" dirty="0" smtClean="0"/>
              <a:t> document writer I Program </a:t>
            </a:r>
            <a:r>
              <a:rPr lang="en-US" dirty="0" err="1" smtClean="0"/>
              <a:t>ekle</a:t>
            </a:r>
            <a:r>
              <a:rPr lang="en-US" dirty="0" smtClean="0"/>
              <a:t> </a:t>
            </a:r>
            <a:r>
              <a:rPr lang="en-US" dirty="0" err="1" smtClean="0"/>
              <a:t>kaldırdıdan</a:t>
            </a:r>
            <a:r>
              <a:rPr lang="en-US" dirty="0" smtClean="0"/>
              <a:t> Windows </a:t>
            </a:r>
            <a:r>
              <a:rPr lang="en-US" dirty="0" err="1" smtClean="0"/>
              <a:t>özelliklerini</a:t>
            </a:r>
            <a:r>
              <a:rPr lang="en-US" dirty="0" smtClean="0"/>
              <a:t> </a:t>
            </a:r>
            <a:r>
              <a:rPr lang="en-US" dirty="0" err="1" smtClean="0"/>
              <a:t>aç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kapat</a:t>
            </a:r>
            <a:r>
              <a:rPr lang="en-US" dirty="0" smtClean="0"/>
              <a:t> </a:t>
            </a:r>
            <a:r>
              <a:rPr lang="en-US" dirty="0" err="1" smtClean="0"/>
              <a:t>sekmesinden</a:t>
            </a:r>
            <a:r>
              <a:rPr lang="en-US" dirty="0" smtClean="0"/>
              <a:t> </a:t>
            </a:r>
            <a:r>
              <a:rPr lang="en-US" dirty="0" err="1" smtClean="0"/>
              <a:t>kaldırıp</a:t>
            </a:r>
            <a:r>
              <a:rPr lang="en-US" dirty="0" smtClean="0"/>
              <a:t> </a:t>
            </a:r>
            <a:r>
              <a:rPr lang="en-US" dirty="0" err="1" smtClean="0"/>
              <a:t>tekrar</a:t>
            </a:r>
            <a:r>
              <a:rPr lang="en-US" dirty="0" smtClean="0"/>
              <a:t> </a:t>
            </a:r>
            <a:r>
              <a:rPr lang="en-US" dirty="0" err="1" smtClean="0"/>
              <a:t>kurabilir</a:t>
            </a:r>
            <a:r>
              <a:rPr lang="en-US" dirty="0" smtClean="0"/>
              <a:t> </a:t>
            </a:r>
            <a:r>
              <a:rPr lang="en-US" dirty="0" err="1" smtClean="0"/>
              <a:t>yada</a:t>
            </a:r>
            <a:r>
              <a:rPr lang="en-US" dirty="0" smtClean="0"/>
              <a:t> </a:t>
            </a:r>
            <a:r>
              <a:rPr lang="en-US" dirty="0" err="1" smtClean="0"/>
              <a:t>Bilgisayarınızı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kurabilirsiniz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898" y="1698326"/>
            <a:ext cx="4486889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92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rkey Services Presentation Template (4x3) v3.0 - LocalOnly - Blue">
  <a:themeElements>
    <a:clrScheme name="Custom 1">
      <a:dk1>
        <a:srgbClr val="AFDAF6"/>
      </a:dk1>
      <a:lt1>
        <a:sysClr val="window" lastClr="FFFFFF"/>
      </a:lt1>
      <a:dk2>
        <a:srgbClr val="5990CA"/>
      </a:dk2>
      <a:lt2>
        <a:srgbClr val="004278"/>
      </a:lt2>
      <a:accent1>
        <a:srgbClr val="FEC400"/>
      </a:accent1>
      <a:accent2>
        <a:srgbClr val="E58E00"/>
      </a:accent2>
      <a:accent3>
        <a:srgbClr val="D8D000"/>
      </a:accent3>
      <a:accent4>
        <a:srgbClr val="76BE5B"/>
      </a:accent4>
      <a:accent5>
        <a:srgbClr val="006025"/>
      </a:accent5>
      <a:accent6>
        <a:srgbClr val="A4A5A5"/>
      </a:accent6>
      <a:hlink>
        <a:srgbClr val="004278"/>
      </a:hlink>
      <a:folHlink>
        <a:srgbClr val="88270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BFF4E1052A3540BE5ED1F9A13F2406" ma:contentTypeVersion="0" ma:contentTypeDescription="Create a new document." ma:contentTypeScope="" ma:versionID="34db409e491bd43f04996251ec97d98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FC0E7DFC-0C00-4063-BBCF-37EF4F2071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EEA8920B-903E-4C86-9236-707CA7C699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F9A63D-A727-48CA-B542-EE4EDCC2AF6F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Turkey Services Presentation Template (4x3) v3.0 - LocalOnly - Blue</Template>
  <TotalTime>0</TotalTime>
  <Words>287</Words>
  <Application>Microsoft Office PowerPoint</Application>
  <PresentationFormat>On-screen Show (4:3)</PresentationFormat>
  <Paragraphs>42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Consolas</vt:lpstr>
      <vt:lpstr>Lucida Grande</vt:lpstr>
      <vt:lpstr>Wingdings</vt:lpstr>
      <vt:lpstr>Turkey Services Presentation Template (4x3) v3.0 - LocalOnly - Blue</vt:lpstr>
      <vt:lpstr>Özel Tasarım</vt:lpstr>
      <vt:lpstr>1_Özel Tasarım</vt:lpstr>
      <vt:lpstr>  Emniyet Genel Müdürlüğü</vt:lpstr>
      <vt:lpstr>ASBİS Uygulama Adresi</vt:lpstr>
      <vt:lpstr>PowerPoint Presentation</vt:lpstr>
      <vt:lpstr>ASBİS – Araç ve Sürücü Bilgi Sistemi</vt:lpstr>
      <vt:lpstr>Kurum Entegrasyonları</vt:lpstr>
      <vt:lpstr>Kurum Entegrasyonları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Localized Services Build On Template 4x3</dc:subject>
  <dc:creator/>
  <cp:lastModifiedBy/>
  <cp:revision>1</cp:revision>
  <dcterms:created xsi:type="dcterms:W3CDTF">2010-05-19T13:09:00Z</dcterms:created>
  <dcterms:modified xsi:type="dcterms:W3CDTF">2013-06-10T08:07:20Z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0x010100B0BFF4E1052A3540BE5ED1F9A13F2406</vt:lpwstr>
  </property>
</Properties>
</file>