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22" r:id="rId2"/>
    <p:sldId id="257" r:id="rId3"/>
    <p:sldId id="259" r:id="rId4"/>
    <p:sldId id="337" r:id="rId5"/>
    <p:sldId id="331" r:id="rId6"/>
    <p:sldId id="333" r:id="rId7"/>
    <p:sldId id="332" r:id="rId8"/>
    <p:sldId id="334" r:id="rId9"/>
    <p:sldId id="335" r:id="rId10"/>
    <p:sldId id="336" r:id="rId11"/>
    <p:sldId id="338" r:id="rId12"/>
    <p:sldId id="339" r:id="rId13"/>
    <p:sldId id="345" r:id="rId14"/>
    <p:sldId id="346" r:id="rId15"/>
    <p:sldId id="347" r:id="rId16"/>
    <p:sldId id="348" r:id="rId17"/>
    <p:sldId id="349" r:id="rId18"/>
    <p:sldId id="350" r:id="rId19"/>
    <p:sldId id="351" r:id="rId20"/>
    <p:sldId id="352" r:id="rId21"/>
    <p:sldId id="340" r:id="rId22"/>
    <p:sldId id="341" r:id="rId23"/>
    <p:sldId id="353" r:id="rId24"/>
    <p:sldId id="323" r:id="rId25"/>
    <p:sldId id="344" r:id="rId26"/>
    <p:sldId id="343" r:id="rId27"/>
    <p:sldId id="330" r:id="rId28"/>
  </p:sldIdLst>
  <p:sldSz cx="12192000" cy="6858000"/>
  <p:notesSz cx="9931400" cy="67945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ijad Halilovic" initials="Z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0215"/>
    <a:srgbClr val="ACADB0"/>
    <a:srgbClr val="A2ADB0"/>
    <a:srgbClr val="A6ADB0"/>
    <a:srgbClr val="A9ADB0"/>
    <a:srgbClr val="ECE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E82448-7D95-4102-9462-786795BB519B}" v="2062" dt="2019-03-16T07:53:00.592"/>
  </p1510:revLst>
</p1510:revInfo>
</file>

<file path=ppt/tableStyles.xml><?xml version="1.0" encoding="utf-8"?>
<a:tblStyleLst xmlns:a="http://schemas.openxmlformats.org/drawingml/2006/main" def="{5C22544A-7EE6-4342-B048-85BDC9FD1C3A}">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53" autoAdjust="0"/>
    <p:restoredTop sz="85664" autoAdjust="0"/>
  </p:normalViewPr>
  <p:slideViewPr>
    <p:cSldViewPr>
      <p:cViewPr>
        <p:scale>
          <a:sx n="75" d="100"/>
          <a:sy n="75" d="100"/>
        </p:scale>
        <p:origin x="27" y="156"/>
      </p:cViewPr>
      <p:guideLst>
        <p:guide orient="horz" pos="2160"/>
        <p:guide pos="3840"/>
      </p:guideLst>
    </p:cSldViewPr>
  </p:slideViewPr>
  <p:outlineViewPr>
    <p:cViewPr>
      <p:scale>
        <a:sx n="33" d="100"/>
        <a:sy n="33" d="100"/>
      </p:scale>
      <p:origin x="0" y="0"/>
    </p:cViewPr>
  </p:outlineViewPr>
  <p:notesTextViewPr>
    <p:cViewPr>
      <p:scale>
        <a:sx n="3" d="2"/>
        <a:sy n="3" d="2"/>
      </p:scale>
      <p:origin x="0" y="-714"/>
    </p:cViewPr>
  </p:notesTextViewPr>
  <p:notesViewPr>
    <p:cSldViewPr>
      <p:cViewPr varScale="1">
        <p:scale>
          <a:sx n="75" d="100"/>
          <a:sy n="75" d="100"/>
        </p:scale>
        <p:origin x="-3384" y="-108"/>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ten Holmsten" userId="44b13327-3c08-41f8-9ae8-0a82ee148f6e" providerId="ADAL" clId="{EEE82448-7D95-4102-9462-786795BB519B}"/>
    <pc:docChg chg="undo custSel mod addSld delSld modSld sldOrd">
      <pc:chgData name="Morten Holmsten" userId="44b13327-3c08-41f8-9ae8-0a82ee148f6e" providerId="ADAL" clId="{EEE82448-7D95-4102-9462-786795BB519B}" dt="2019-03-16T11:27:45.945" v="4682" actId="20577"/>
      <pc:docMkLst>
        <pc:docMk/>
      </pc:docMkLst>
      <pc:sldChg chg="del">
        <pc:chgData name="Morten Holmsten" userId="44b13327-3c08-41f8-9ae8-0a82ee148f6e" providerId="ADAL" clId="{EEE82448-7D95-4102-9462-786795BB519B}" dt="2019-03-15T10:17:43.941" v="1656" actId="2696"/>
        <pc:sldMkLst>
          <pc:docMk/>
          <pc:sldMk cId="1873188669" sldId="260"/>
        </pc:sldMkLst>
      </pc:sldChg>
      <pc:sldChg chg="del">
        <pc:chgData name="Morten Holmsten" userId="44b13327-3c08-41f8-9ae8-0a82ee148f6e" providerId="ADAL" clId="{EEE82448-7D95-4102-9462-786795BB519B}" dt="2019-03-15T10:17:44.885" v="1657" actId="2696"/>
        <pc:sldMkLst>
          <pc:docMk/>
          <pc:sldMk cId="984483577" sldId="262"/>
        </pc:sldMkLst>
      </pc:sldChg>
      <pc:sldChg chg="del">
        <pc:chgData name="Morten Holmsten" userId="44b13327-3c08-41f8-9ae8-0a82ee148f6e" providerId="ADAL" clId="{EEE82448-7D95-4102-9462-786795BB519B}" dt="2019-03-15T10:17:45.678" v="1658" actId="2696"/>
        <pc:sldMkLst>
          <pc:docMk/>
          <pc:sldMk cId="917636468" sldId="263"/>
        </pc:sldMkLst>
      </pc:sldChg>
      <pc:sldChg chg="del">
        <pc:chgData name="Morten Holmsten" userId="44b13327-3c08-41f8-9ae8-0a82ee148f6e" providerId="ADAL" clId="{EEE82448-7D95-4102-9462-786795BB519B}" dt="2019-03-15T10:17:54.616" v="1664" actId="2696"/>
        <pc:sldMkLst>
          <pc:docMk/>
          <pc:sldMk cId="2561086072" sldId="267"/>
        </pc:sldMkLst>
      </pc:sldChg>
      <pc:sldChg chg="del">
        <pc:chgData name="Morten Holmsten" userId="44b13327-3c08-41f8-9ae8-0a82ee148f6e" providerId="ADAL" clId="{EEE82448-7D95-4102-9462-786795BB519B}" dt="2019-03-15T10:17:46.474" v="1659" actId="2696"/>
        <pc:sldMkLst>
          <pc:docMk/>
          <pc:sldMk cId="2228204680" sldId="269"/>
        </pc:sldMkLst>
      </pc:sldChg>
      <pc:sldChg chg="del">
        <pc:chgData name="Morten Holmsten" userId="44b13327-3c08-41f8-9ae8-0a82ee148f6e" providerId="ADAL" clId="{EEE82448-7D95-4102-9462-786795BB519B}" dt="2019-03-15T10:17:52.583" v="1662" actId="2696"/>
        <pc:sldMkLst>
          <pc:docMk/>
          <pc:sldMk cId="1989807880" sldId="270"/>
        </pc:sldMkLst>
      </pc:sldChg>
      <pc:sldChg chg="del">
        <pc:chgData name="Morten Holmsten" userId="44b13327-3c08-41f8-9ae8-0a82ee148f6e" providerId="ADAL" clId="{EEE82448-7D95-4102-9462-786795BB519B}" dt="2019-03-15T10:17:47.555" v="1660" actId="2696"/>
        <pc:sldMkLst>
          <pc:docMk/>
          <pc:sldMk cId="3193588792" sldId="271"/>
        </pc:sldMkLst>
      </pc:sldChg>
      <pc:sldChg chg="del">
        <pc:chgData name="Morten Holmsten" userId="44b13327-3c08-41f8-9ae8-0a82ee148f6e" providerId="ADAL" clId="{EEE82448-7D95-4102-9462-786795BB519B}" dt="2019-03-15T10:17:07.538" v="1654" actId="2696"/>
        <pc:sldMkLst>
          <pc:docMk/>
          <pc:sldMk cId="2992423221" sldId="273"/>
        </pc:sldMkLst>
      </pc:sldChg>
      <pc:sldChg chg="modNotesTx">
        <pc:chgData name="Morten Holmsten" userId="44b13327-3c08-41f8-9ae8-0a82ee148f6e" providerId="ADAL" clId="{EEE82448-7D95-4102-9462-786795BB519B}" dt="2019-03-16T11:08:40.871" v="2004" actId="20577"/>
        <pc:sldMkLst>
          <pc:docMk/>
          <pc:sldMk cId="306698888" sldId="322"/>
        </pc:sldMkLst>
      </pc:sldChg>
      <pc:sldChg chg="addSp modSp ord">
        <pc:chgData name="Morten Holmsten" userId="44b13327-3c08-41f8-9ae8-0a82ee148f6e" providerId="ADAL" clId="{EEE82448-7D95-4102-9462-786795BB519B}" dt="2019-03-14T13:50:36.030" v="1500"/>
        <pc:sldMkLst>
          <pc:docMk/>
          <pc:sldMk cId="4131892047" sldId="323"/>
        </pc:sldMkLst>
        <pc:spChg chg="mod">
          <ac:chgData name="Morten Holmsten" userId="44b13327-3c08-41f8-9ae8-0a82ee148f6e" providerId="ADAL" clId="{EEE82448-7D95-4102-9462-786795BB519B}" dt="2019-03-14T07:40:56.196" v="1486" actId="6549"/>
          <ac:spMkLst>
            <pc:docMk/>
            <pc:sldMk cId="4131892047" sldId="323"/>
            <ac:spMk id="4" creationId="{3145E475-5DCE-4BAC-BABD-BF23BA98B32B}"/>
          </ac:spMkLst>
        </pc:spChg>
        <pc:spChg chg="add mod">
          <ac:chgData name="Morten Holmsten" userId="44b13327-3c08-41f8-9ae8-0a82ee148f6e" providerId="ADAL" clId="{EEE82448-7D95-4102-9462-786795BB519B}" dt="2019-03-14T13:49:54.314" v="1499" actId="767"/>
          <ac:spMkLst>
            <pc:docMk/>
            <pc:sldMk cId="4131892047" sldId="323"/>
            <ac:spMk id="8" creationId="{2A5BE84C-EEA2-420E-808D-814F542B33E7}"/>
          </ac:spMkLst>
        </pc:spChg>
        <pc:picChg chg="add">
          <ac:chgData name="Morten Holmsten" userId="44b13327-3c08-41f8-9ae8-0a82ee148f6e" providerId="ADAL" clId="{EEE82448-7D95-4102-9462-786795BB519B}" dt="2019-03-14T07:40:59.426" v="1487"/>
          <ac:picMkLst>
            <pc:docMk/>
            <pc:sldMk cId="4131892047" sldId="323"/>
            <ac:picMk id="6" creationId="{28574216-A2DC-47B6-B05B-8E8F7C2CB665}"/>
          </ac:picMkLst>
        </pc:picChg>
        <pc:picChg chg="add">
          <ac:chgData name="Morten Holmsten" userId="44b13327-3c08-41f8-9ae8-0a82ee148f6e" providerId="ADAL" clId="{EEE82448-7D95-4102-9462-786795BB519B}" dt="2019-03-14T07:47:35.635" v="1488"/>
          <ac:picMkLst>
            <pc:docMk/>
            <pc:sldMk cId="4131892047" sldId="323"/>
            <ac:picMk id="7" creationId="{1C594DE3-AF43-4BCB-BF70-A8071350D48D}"/>
          </ac:picMkLst>
        </pc:picChg>
      </pc:sldChg>
      <pc:sldChg chg="del">
        <pc:chgData name="Morten Holmsten" userId="44b13327-3c08-41f8-9ae8-0a82ee148f6e" providerId="ADAL" clId="{EEE82448-7D95-4102-9462-786795BB519B}" dt="2019-03-15T10:17:55.585" v="1665" actId="2696"/>
        <pc:sldMkLst>
          <pc:docMk/>
          <pc:sldMk cId="896047966" sldId="324"/>
        </pc:sldMkLst>
      </pc:sldChg>
      <pc:sldChg chg="del">
        <pc:chgData name="Morten Holmsten" userId="44b13327-3c08-41f8-9ae8-0a82ee148f6e" providerId="ADAL" clId="{EEE82448-7D95-4102-9462-786795BB519B}" dt="2019-03-15T10:17:56.972" v="1666" actId="2696"/>
        <pc:sldMkLst>
          <pc:docMk/>
          <pc:sldMk cId="566015916" sldId="325"/>
        </pc:sldMkLst>
      </pc:sldChg>
      <pc:sldChg chg="del">
        <pc:chgData name="Morten Holmsten" userId="44b13327-3c08-41f8-9ae8-0a82ee148f6e" providerId="ADAL" clId="{EEE82448-7D95-4102-9462-786795BB519B}" dt="2019-03-15T10:17:48.789" v="1661" actId="2696"/>
        <pc:sldMkLst>
          <pc:docMk/>
          <pc:sldMk cId="3665832003" sldId="326"/>
        </pc:sldMkLst>
      </pc:sldChg>
      <pc:sldChg chg="del">
        <pc:chgData name="Morten Holmsten" userId="44b13327-3c08-41f8-9ae8-0a82ee148f6e" providerId="ADAL" clId="{EEE82448-7D95-4102-9462-786795BB519B}" dt="2019-03-15T10:17:53.464" v="1663" actId="2696"/>
        <pc:sldMkLst>
          <pc:docMk/>
          <pc:sldMk cId="939364264" sldId="327"/>
        </pc:sldMkLst>
      </pc:sldChg>
      <pc:sldChg chg="del">
        <pc:chgData name="Morten Holmsten" userId="44b13327-3c08-41f8-9ae8-0a82ee148f6e" providerId="ADAL" clId="{EEE82448-7D95-4102-9462-786795BB519B}" dt="2019-03-15T10:18:05.546" v="1667" actId="2696"/>
        <pc:sldMkLst>
          <pc:docMk/>
          <pc:sldMk cId="2752732485" sldId="328"/>
        </pc:sldMkLst>
      </pc:sldChg>
      <pc:sldChg chg="del">
        <pc:chgData name="Morten Holmsten" userId="44b13327-3c08-41f8-9ae8-0a82ee148f6e" providerId="ADAL" clId="{EEE82448-7D95-4102-9462-786795BB519B}" dt="2019-03-15T10:18:06.360" v="1668" actId="2696"/>
        <pc:sldMkLst>
          <pc:docMk/>
          <pc:sldMk cId="2681743435" sldId="329"/>
        </pc:sldMkLst>
      </pc:sldChg>
      <pc:sldChg chg="delSp modSp">
        <pc:chgData name="Morten Holmsten" userId="44b13327-3c08-41f8-9ae8-0a82ee148f6e" providerId="ADAL" clId="{EEE82448-7D95-4102-9462-786795BB519B}" dt="2019-03-15T10:18:39.658" v="1675" actId="1076"/>
        <pc:sldMkLst>
          <pc:docMk/>
          <pc:sldMk cId="2807787814" sldId="330"/>
        </pc:sldMkLst>
        <pc:spChg chg="mod">
          <ac:chgData name="Morten Holmsten" userId="44b13327-3c08-41f8-9ae8-0a82ee148f6e" providerId="ADAL" clId="{EEE82448-7D95-4102-9462-786795BB519B}" dt="2019-03-15T10:18:39.658" v="1675" actId="1076"/>
          <ac:spMkLst>
            <pc:docMk/>
            <pc:sldMk cId="2807787814" sldId="330"/>
            <ac:spMk id="2" creationId="{4C836535-3FD3-48E6-ACDE-B854E8AE06BB}"/>
          </ac:spMkLst>
        </pc:spChg>
        <pc:spChg chg="del">
          <ac:chgData name="Morten Holmsten" userId="44b13327-3c08-41f8-9ae8-0a82ee148f6e" providerId="ADAL" clId="{EEE82448-7D95-4102-9462-786795BB519B}" dt="2019-03-15T10:18:25.272" v="1669" actId="478"/>
          <ac:spMkLst>
            <pc:docMk/>
            <pc:sldMk cId="2807787814" sldId="330"/>
            <ac:spMk id="3" creationId="{BC762DF4-160C-4574-B01B-95B3CF3ADDBE}"/>
          </ac:spMkLst>
        </pc:spChg>
      </pc:sldChg>
      <pc:sldChg chg="modNotesTx">
        <pc:chgData name="Morten Holmsten" userId="44b13327-3c08-41f8-9ae8-0a82ee148f6e" providerId="ADAL" clId="{EEE82448-7D95-4102-9462-786795BB519B}" dt="2019-03-16T11:14:20.152" v="2550" actId="20577"/>
        <pc:sldMkLst>
          <pc:docMk/>
          <pc:sldMk cId="728533043" sldId="331"/>
        </pc:sldMkLst>
      </pc:sldChg>
      <pc:sldChg chg="modSp modNotesTx">
        <pc:chgData name="Morten Holmsten" userId="44b13327-3c08-41f8-9ae8-0a82ee148f6e" providerId="ADAL" clId="{EEE82448-7D95-4102-9462-786795BB519B}" dt="2019-03-16T11:16:19.385" v="2750" actId="313"/>
        <pc:sldMkLst>
          <pc:docMk/>
          <pc:sldMk cId="34350548" sldId="332"/>
        </pc:sldMkLst>
        <pc:spChg chg="mod">
          <ac:chgData name="Morten Holmsten" userId="44b13327-3c08-41f8-9ae8-0a82ee148f6e" providerId="ADAL" clId="{EEE82448-7D95-4102-9462-786795BB519B}" dt="2019-03-16T07:45:31.522" v="1730" actId="20577"/>
          <ac:spMkLst>
            <pc:docMk/>
            <pc:sldMk cId="34350548" sldId="332"/>
            <ac:spMk id="4" creationId="{EB9D1DB5-485A-49FD-A757-7EE9CCAF0021}"/>
          </ac:spMkLst>
        </pc:spChg>
      </pc:sldChg>
      <pc:sldChg chg="modSp add ord modNotesTx">
        <pc:chgData name="Morten Holmsten" userId="44b13327-3c08-41f8-9ae8-0a82ee148f6e" providerId="ADAL" clId="{EEE82448-7D95-4102-9462-786795BB519B}" dt="2019-03-16T11:14:38.470" v="2562" actId="20577"/>
        <pc:sldMkLst>
          <pc:docMk/>
          <pc:sldMk cId="1857486611" sldId="333"/>
        </pc:sldMkLst>
        <pc:spChg chg="mod">
          <ac:chgData name="Morten Holmsten" userId="44b13327-3c08-41f8-9ae8-0a82ee148f6e" providerId="ADAL" clId="{EEE82448-7D95-4102-9462-786795BB519B}" dt="2019-03-11T10:19:20.259" v="20" actId="1076"/>
          <ac:spMkLst>
            <pc:docMk/>
            <pc:sldMk cId="1857486611" sldId="333"/>
            <ac:spMk id="4" creationId="{EB9D1DB5-485A-49FD-A757-7EE9CCAF0021}"/>
          </ac:spMkLst>
        </pc:spChg>
      </pc:sldChg>
      <pc:sldChg chg="addSp delSp modSp modNotesTx">
        <pc:chgData name="Morten Holmsten" userId="44b13327-3c08-41f8-9ae8-0a82ee148f6e" providerId="ADAL" clId="{EEE82448-7D95-4102-9462-786795BB519B}" dt="2019-03-16T11:20:56.698" v="3525" actId="20577"/>
        <pc:sldMkLst>
          <pc:docMk/>
          <pc:sldMk cId="3676825104" sldId="334"/>
        </pc:sldMkLst>
        <pc:spChg chg="del">
          <ac:chgData name="Morten Holmsten" userId="44b13327-3c08-41f8-9ae8-0a82ee148f6e" providerId="ADAL" clId="{EEE82448-7D95-4102-9462-786795BB519B}" dt="2019-03-11T10:23:25.921" v="22" actId="478"/>
          <ac:spMkLst>
            <pc:docMk/>
            <pc:sldMk cId="3676825104" sldId="334"/>
            <ac:spMk id="4" creationId="{EB9D1DB5-485A-49FD-A757-7EE9CCAF0021}"/>
          </ac:spMkLst>
        </pc:spChg>
        <pc:spChg chg="add mod">
          <ac:chgData name="Morten Holmsten" userId="44b13327-3c08-41f8-9ae8-0a82ee148f6e" providerId="ADAL" clId="{EEE82448-7D95-4102-9462-786795BB519B}" dt="2019-03-11T10:26:59.797" v="203" actId="1076"/>
          <ac:spMkLst>
            <pc:docMk/>
            <pc:sldMk cId="3676825104" sldId="334"/>
            <ac:spMk id="5" creationId="{F86E4FB5-E934-49BD-A8F0-06FDAC7B18A9}"/>
          </ac:spMkLst>
        </pc:spChg>
        <pc:spChg chg="add mod">
          <ac:chgData name="Morten Holmsten" userId="44b13327-3c08-41f8-9ae8-0a82ee148f6e" providerId="ADAL" clId="{EEE82448-7D95-4102-9462-786795BB519B}" dt="2019-03-11T10:53:17.596" v="509" actId="1076"/>
          <ac:spMkLst>
            <pc:docMk/>
            <pc:sldMk cId="3676825104" sldId="334"/>
            <ac:spMk id="6" creationId="{518E2048-1FC0-4D9C-AB29-0B748C02F778}"/>
          </ac:spMkLst>
        </pc:spChg>
        <pc:spChg chg="add mod">
          <ac:chgData name="Morten Holmsten" userId="44b13327-3c08-41f8-9ae8-0a82ee148f6e" providerId="ADAL" clId="{EEE82448-7D95-4102-9462-786795BB519B}" dt="2019-03-11T10:54:46.607" v="624" actId="1076"/>
          <ac:spMkLst>
            <pc:docMk/>
            <pc:sldMk cId="3676825104" sldId="334"/>
            <ac:spMk id="7" creationId="{3688607C-649A-4977-8858-3F7AB99C6177}"/>
          </ac:spMkLst>
        </pc:spChg>
        <pc:spChg chg="del">
          <ac:chgData name="Morten Holmsten" userId="44b13327-3c08-41f8-9ae8-0a82ee148f6e" providerId="ADAL" clId="{EEE82448-7D95-4102-9462-786795BB519B}" dt="2019-03-11T10:52:05.389" v="413" actId="478"/>
          <ac:spMkLst>
            <pc:docMk/>
            <pc:sldMk cId="3676825104" sldId="334"/>
            <ac:spMk id="10" creationId="{00000000-0000-0000-0000-000000000000}"/>
          </ac:spMkLst>
        </pc:spChg>
        <pc:picChg chg="del">
          <ac:chgData name="Morten Holmsten" userId="44b13327-3c08-41f8-9ae8-0a82ee148f6e" providerId="ADAL" clId="{EEE82448-7D95-4102-9462-786795BB519B}" dt="2019-03-11T10:23:20.372" v="21" actId="478"/>
          <ac:picMkLst>
            <pc:docMk/>
            <pc:sldMk cId="3676825104" sldId="334"/>
            <ac:picMk id="2" creationId="{40023A6D-9B14-4D3B-9C43-555F768D88EE}"/>
          </ac:picMkLst>
        </pc:picChg>
        <pc:picChg chg="add mod">
          <ac:chgData name="Morten Holmsten" userId="44b13327-3c08-41f8-9ae8-0a82ee148f6e" providerId="ADAL" clId="{EEE82448-7D95-4102-9462-786795BB519B}" dt="2019-03-11T10:26:53.603" v="202" actId="14100"/>
          <ac:picMkLst>
            <pc:docMk/>
            <pc:sldMk cId="3676825104" sldId="334"/>
            <ac:picMk id="1026" creationId="{5C49962E-5B17-4CBB-9289-2EBCAD357115}"/>
          </ac:picMkLst>
        </pc:picChg>
        <pc:picChg chg="add del">
          <ac:chgData name="Morten Holmsten" userId="44b13327-3c08-41f8-9ae8-0a82ee148f6e" providerId="ADAL" clId="{EEE82448-7D95-4102-9462-786795BB519B}" dt="2019-03-11T10:52:05.389" v="413" actId="478"/>
          <ac:picMkLst>
            <pc:docMk/>
            <pc:sldMk cId="3676825104" sldId="334"/>
            <ac:picMk id="1028" creationId="{EC911B59-D6C6-4A2F-BA85-C8A051F33971}"/>
          </ac:picMkLst>
        </pc:picChg>
        <pc:picChg chg="add mod">
          <ac:chgData name="Morten Holmsten" userId="44b13327-3c08-41f8-9ae8-0a82ee148f6e" providerId="ADAL" clId="{EEE82448-7D95-4102-9462-786795BB519B}" dt="2019-03-11T10:52:18.024" v="416" actId="1076"/>
          <ac:picMkLst>
            <pc:docMk/>
            <pc:sldMk cId="3676825104" sldId="334"/>
            <ac:picMk id="1030" creationId="{696F7426-40FE-4C4F-831B-950323F95369}"/>
          </ac:picMkLst>
        </pc:picChg>
        <pc:picChg chg="add mod">
          <ac:chgData name="Morten Holmsten" userId="44b13327-3c08-41f8-9ae8-0a82ee148f6e" providerId="ADAL" clId="{EEE82448-7D95-4102-9462-786795BB519B}" dt="2019-03-11T10:53:57.991" v="512" actId="1076"/>
          <ac:picMkLst>
            <pc:docMk/>
            <pc:sldMk cId="3676825104" sldId="334"/>
            <ac:picMk id="1032" creationId="{AB050672-2546-45B3-ACC5-C821221C7B57}"/>
          </ac:picMkLst>
        </pc:picChg>
      </pc:sldChg>
      <pc:sldChg chg="addSp delSp modSp add modNotesTx">
        <pc:chgData name="Morten Holmsten" userId="44b13327-3c08-41f8-9ae8-0a82ee148f6e" providerId="ADAL" clId="{EEE82448-7D95-4102-9462-786795BB519B}" dt="2019-03-16T11:24:32.427" v="4027" actId="20577"/>
        <pc:sldMkLst>
          <pc:docMk/>
          <pc:sldMk cId="2427521536" sldId="335"/>
        </pc:sldMkLst>
        <pc:spChg chg="add mod">
          <ac:chgData name="Morten Holmsten" userId="44b13327-3c08-41f8-9ae8-0a82ee148f6e" providerId="ADAL" clId="{EEE82448-7D95-4102-9462-786795BB519B}" dt="2019-03-11T14:59:40.288" v="918" actId="1076"/>
          <ac:spMkLst>
            <pc:docMk/>
            <pc:sldMk cId="2427521536" sldId="335"/>
            <ac:spMk id="2" creationId="{C568FF86-8F0A-4857-8A1D-2BAB10E274C9}"/>
          </ac:spMkLst>
        </pc:spChg>
        <pc:spChg chg="del">
          <ac:chgData name="Morten Holmsten" userId="44b13327-3c08-41f8-9ae8-0a82ee148f6e" providerId="ADAL" clId="{EEE82448-7D95-4102-9462-786795BB519B}" dt="2019-03-11T10:44:50.809" v="406" actId="478"/>
          <ac:spMkLst>
            <pc:docMk/>
            <pc:sldMk cId="2427521536" sldId="335"/>
            <ac:spMk id="5" creationId="{F86E4FB5-E934-49BD-A8F0-06FDAC7B18A9}"/>
          </ac:spMkLst>
        </pc:spChg>
        <pc:picChg chg="del">
          <ac:chgData name="Morten Holmsten" userId="44b13327-3c08-41f8-9ae8-0a82ee148f6e" providerId="ADAL" clId="{EEE82448-7D95-4102-9462-786795BB519B}" dt="2019-03-11T10:44:45.818" v="405" actId="478"/>
          <ac:picMkLst>
            <pc:docMk/>
            <pc:sldMk cId="2427521536" sldId="335"/>
            <ac:picMk id="1026" creationId="{5C49962E-5B17-4CBB-9289-2EBCAD357115}"/>
          </ac:picMkLst>
        </pc:picChg>
        <pc:picChg chg="add mod">
          <ac:chgData name="Morten Holmsten" userId="44b13327-3c08-41f8-9ae8-0a82ee148f6e" providerId="ADAL" clId="{EEE82448-7D95-4102-9462-786795BB519B}" dt="2019-03-11T15:01:23.582" v="923" actId="1076"/>
          <ac:picMkLst>
            <pc:docMk/>
            <pc:sldMk cId="2427521536" sldId="335"/>
            <ac:picMk id="3074" creationId="{EC22E49E-4425-4743-8A90-A86A8E9AA19E}"/>
          </ac:picMkLst>
        </pc:picChg>
      </pc:sldChg>
      <pc:sldChg chg="addSp delSp modSp modAnim modNotesTx">
        <pc:chgData name="Morten Holmsten" userId="44b13327-3c08-41f8-9ae8-0a82ee148f6e" providerId="ADAL" clId="{EEE82448-7D95-4102-9462-786795BB519B}" dt="2019-03-16T11:27:45.945" v="4682" actId="20577"/>
        <pc:sldMkLst>
          <pc:docMk/>
          <pc:sldMk cId="1610430045" sldId="336"/>
        </pc:sldMkLst>
        <pc:spChg chg="add del mod">
          <ac:chgData name="Morten Holmsten" userId="44b13327-3c08-41f8-9ae8-0a82ee148f6e" providerId="ADAL" clId="{EEE82448-7D95-4102-9462-786795BB519B}" dt="2019-03-12T08:00:03.840" v="1018" actId="478"/>
          <ac:spMkLst>
            <pc:docMk/>
            <pc:sldMk cId="1610430045" sldId="336"/>
            <ac:spMk id="2" creationId="{7F02062E-2F5E-4177-B6A9-E5212B6623AA}"/>
          </ac:spMkLst>
        </pc:spChg>
        <pc:spChg chg="del">
          <ac:chgData name="Morten Holmsten" userId="44b13327-3c08-41f8-9ae8-0a82ee148f6e" providerId="ADAL" clId="{EEE82448-7D95-4102-9462-786795BB519B}" dt="2019-03-11T15:01:51.658" v="925" actId="478"/>
          <ac:spMkLst>
            <pc:docMk/>
            <pc:sldMk cId="1610430045" sldId="336"/>
            <ac:spMk id="2" creationId="{C568FF86-8F0A-4857-8A1D-2BAB10E274C9}"/>
          </ac:spMkLst>
        </pc:spChg>
        <pc:spChg chg="add mod">
          <ac:chgData name="Morten Holmsten" userId="44b13327-3c08-41f8-9ae8-0a82ee148f6e" providerId="ADAL" clId="{EEE82448-7D95-4102-9462-786795BB519B}" dt="2019-03-11T15:19:42.091" v="998" actId="1076"/>
          <ac:spMkLst>
            <pc:docMk/>
            <pc:sldMk cId="1610430045" sldId="336"/>
            <ac:spMk id="4" creationId="{AB8C0D92-58F0-49ED-BBC4-E7D0661F50DF}"/>
          </ac:spMkLst>
        </pc:spChg>
        <pc:picChg chg="add del">
          <ac:chgData name="Morten Holmsten" userId="44b13327-3c08-41f8-9ae8-0a82ee148f6e" providerId="ADAL" clId="{EEE82448-7D95-4102-9462-786795BB519B}" dt="2019-03-12T07:59:59.486" v="1017" actId="478"/>
          <ac:picMkLst>
            <pc:docMk/>
            <pc:sldMk cId="1610430045" sldId="336"/>
            <ac:picMk id="8" creationId="{E9C36AAC-D93E-42EC-82DC-908B658601F7}"/>
          </ac:picMkLst>
        </pc:picChg>
        <pc:picChg chg="add mod">
          <ac:chgData name="Morten Holmsten" userId="44b13327-3c08-41f8-9ae8-0a82ee148f6e" providerId="ADAL" clId="{EEE82448-7D95-4102-9462-786795BB519B}" dt="2019-03-12T08:06:22.878" v="1024" actId="14100"/>
          <ac:picMkLst>
            <pc:docMk/>
            <pc:sldMk cId="1610430045" sldId="336"/>
            <ac:picMk id="1026" creationId="{F2FAB9B2-91BA-4A4C-A5BA-CA0DCF1EB8A5}"/>
          </ac:picMkLst>
        </pc:picChg>
        <pc:picChg chg="add mod">
          <ac:chgData name="Morten Holmsten" userId="44b13327-3c08-41f8-9ae8-0a82ee148f6e" providerId="ADAL" clId="{EEE82448-7D95-4102-9462-786795BB519B}" dt="2019-03-12T08:06:27.899" v="1025" actId="14100"/>
          <ac:picMkLst>
            <pc:docMk/>
            <pc:sldMk cId="1610430045" sldId="336"/>
            <ac:picMk id="1028" creationId="{1DE8C011-0B94-4756-899F-767F39197A7F}"/>
          </ac:picMkLst>
        </pc:picChg>
        <pc:picChg chg="add mod">
          <ac:chgData name="Morten Holmsten" userId="44b13327-3c08-41f8-9ae8-0a82ee148f6e" providerId="ADAL" clId="{EEE82448-7D95-4102-9462-786795BB519B}" dt="2019-03-12T08:06:37.697" v="1027" actId="14100"/>
          <ac:picMkLst>
            <pc:docMk/>
            <pc:sldMk cId="1610430045" sldId="336"/>
            <ac:picMk id="1030" creationId="{036B5F83-D427-45DC-AAF2-5F1B88720364}"/>
          </ac:picMkLst>
        </pc:picChg>
        <pc:picChg chg="del">
          <ac:chgData name="Morten Holmsten" userId="44b13327-3c08-41f8-9ae8-0a82ee148f6e" providerId="ADAL" clId="{EEE82448-7D95-4102-9462-786795BB519B}" dt="2019-03-11T15:01:52.492" v="926" actId="478"/>
          <ac:picMkLst>
            <pc:docMk/>
            <pc:sldMk cId="1610430045" sldId="336"/>
            <ac:picMk id="3074" creationId="{EC22E49E-4425-4743-8A90-A86A8E9AA19E}"/>
          </ac:picMkLst>
        </pc:picChg>
      </pc:sldChg>
      <pc:sldChg chg="addSp delSp modSp add mod setBg modNotesTx">
        <pc:chgData name="Morten Holmsten" userId="44b13327-3c08-41f8-9ae8-0a82ee148f6e" providerId="ADAL" clId="{EEE82448-7D95-4102-9462-786795BB519B}" dt="2019-03-16T11:12:17.121" v="2371" actId="20577"/>
        <pc:sldMkLst>
          <pc:docMk/>
          <pc:sldMk cId="2955071556" sldId="337"/>
        </pc:sldMkLst>
        <pc:spChg chg="del">
          <ac:chgData name="Morten Holmsten" userId="44b13327-3c08-41f8-9ae8-0a82ee148f6e" providerId="ADAL" clId="{EEE82448-7D95-4102-9462-786795BB519B}" dt="2019-03-12T07:46:29.141" v="1002" actId="478"/>
          <ac:spMkLst>
            <pc:docMk/>
            <pc:sldMk cId="2955071556" sldId="337"/>
            <ac:spMk id="7" creationId="{00000000-0000-0000-0000-000000000000}"/>
          </ac:spMkLst>
        </pc:spChg>
        <pc:picChg chg="add mod">
          <ac:chgData name="Morten Holmsten" userId="44b13327-3c08-41f8-9ae8-0a82ee148f6e" providerId="ADAL" clId="{EEE82448-7D95-4102-9462-786795BB519B}" dt="2019-03-12T07:46:47.745" v="1006" actId="14100"/>
          <ac:picMkLst>
            <pc:docMk/>
            <pc:sldMk cId="2955071556" sldId="337"/>
            <ac:picMk id="3" creationId="{0C16886A-9A14-44CC-AF81-5B5DB1182CFB}"/>
          </ac:picMkLst>
        </pc:picChg>
      </pc:sldChg>
      <pc:sldChg chg="addSp delSp modSp modAnim">
        <pc:chgData name="Morten Holmsten" userId="44b13327-3c08-41f8-9ae8-0a82ee148f6e" providerId="ADAL" clId="{EEE82448-7D95-4102-9462-786795BB519B}" dt="2019-03-16T07:35:07.121" v="1680"/>
        <pc:sldMkLst>
          <pc:docMk/>
          <pc:sldMk cId="2313972217" sldId="338"/>
        </pc:sldMkLst>
        <pc:spChg chg="del">
          <ac:chgData name="Morten Holmsten" userId="44b13327-3c08-41f8-9ae8-0a82ee148f6e" providerId="ADAL" clId="{EEE82448-7D95-4102-9462-786795BB519B}" dt="2019-03-12T08:17:21.030" v="1032" actId="478"/>
          <ac:spMkLst>
            <pc:docMk/>
            <pc:sldMk cId="2313972217" sldId="338"/>
            <ac:spMk id="10" creationId="{00000000-0000-0000-0000-000000000000}"/>
          </ac:spMkLst>
        </pc:spChg>
        <pc:picChg chg="del">
          <ac:chgData name="Morten Holmsten" userId="44b13327-3c08-41f8-9ae8-0a82ee148f6e" providerId="ADAL" clId="{EEE82448-7D95-4102-9462-786795BB519B}" dt="2019-03-12T08:17:06.211" v="1029" actId="478"/>
          <ac:picMkLst>
            <pc:docMk/>
            <pc:sldMk cId="2313972217" sldId="338"/>
            <ac:picMk id="1026" creationId="{F2FAB9B2-91BA-4A4C-A5BA-CA0DCF1EB8A5}"/>
          </ac:picMkLst>
        </pc:picChg>
        <pc:picChg chg="del">
          <ac:chgData name="Morten Holmsten" userId="44b13327-3c08-41f8-9ae8-0a82ee148f6e" providerId="ADAL" clId="{EEE82448-7D95-4102-9462-786795BB519B}" dt="2019-03-12T08:17:07.007" v="1030" actId="478"/>
          <ac:picMkLst>
            <pc:docMk/>
            <pc:sldMk cId="2313972217" sldId="338"/>
            <ac:picMk id="1028" creationId="{1DE8C011-0B94-4756-899F-767F39197A7F}"/>
          </ac:picMkLst>
        </pc:picChg>
        <pc:picChg chg="del">
          <ac:chgData name="Morten Holmsten" userId="44b13327-3c08-41f8-9ae8-0a82ee148f6e" providerId="ADAL" clId="{EEE82448-7D95-4102-9462-786795BB519B}" dt="2019-03-12T08:17:04.899" v="1028" actId="478"/>
          <ac:picMkLst>
            <pc:docMk/>
            <pc:sldMk cId="2313972217" sldId="338"/>
            <ac:picMk id="1030" creationId="{036B5F83-D427-45DC-AAF2-5F1B88720364}"/>
          </ac:picMkLst>
        </pc:picChg>
        <pc:picChg chg="add del">
          <ac:chgData name="Morten Holmsten" userId="44b13327-3c08-41f8-9ae8-0a82ee148f6e" providerId="ADAL" clId="{EEE82448-7D95-4102-9462-786795BB519B}" dt="2019-03-12T08:17:21.030" v="1032" actId="478"/>
          <ac:picMkLst>
            <pc:docMk/>
            <pc:sldMk cId="2313972217" sldId="338"/>
            <ac:picMk id="2050" creationId="{D3CE065D-3A6D-4A22-9B9B-EDEB7BEE3C09}"/>
          </ac:picMkLst>
        </pc:picChg>
        <pc:picChg chg="add mod">
          <ac:chgData name="Morten Holmsten" userId="44b13327-3c08-41f8-9ae8-0a82ee148f6e" providerId="ADAL" clId="{EEE82448-7D95-4102-9462-786795BB519B}" dt="2019-03-12T08:18:01.851" v="1042" actId="14100"/>
          <ac:picMkLst>
            <pc:docMk/>
            <pc:sldMk cId="2313972217" sldId="338"/>
            <ac:picMk id="2052" creationId="{F80AB67A-DE40-4B62-A7C9-DA5C8DDC2C3C}"/>
          </ac:picMkLst>
        </pc:picChg>
        <pc:picChg chg="add del mod">
          <ac:chgData name="Morten Holmsten" userId="44b13327-3c08-41f8-9ae8-0a82ee148f6e" providerId="ADAL" clId="{EEE82448-7D95-4102-9462-786795BB519B}" dt="2019-03-12T08:18:03.164" v="1043"/>
          <ac:picMkLst>
            <pc:docMk/>
            <pc:sldMk cId="2313972217" sldId="338"/>
            <ac:picMk id="2054" creationId="{BA7731A5-D964-47DE-9642-5407B17CA457}"/>
          </ac:picMkLst>
        </pc:picChg>
        <pc:picChg chg="add mod">
          <ac:chgData name="Morten Holmsten" userId="44b13327-3c08-41f8-9ae8-0a82ee148f6e" providerId="ADAL" clId="{EEE82448-7D95-4102-9462-786795BB519B}" dt="2019-03-12T08:18:21.944" v="1060" actId="1038"/>
          <ac:picMkLst>
            <pc:docMk/>
            <pc:sldMk cId="2313972217" sldId="338"/>
            <ac:picMk id="2056" creationId="{BF1F2B50-2DE8-471A-B15E-2005AB762754}"/>
          </ac:picMkLst>
        </pc:picChg>
      </pc:sldChg>
      <pc:sldChg chg="addSp delSp modSp modAnim">
        <pc:chgData name="Morten Holmsten" userId="44b13327-3c08-41f8-9ae8-0a82ee148f6e" providerId="ADAL" clId="{EEE82448-7D95-4102-9462-786795BB519B}" dt="2019-03-16T07:36:12.545" v="1689"/>
        <pc:sldMkLst>
          <pc:docMk/>
          <pc:sldMk cId="2353924386" sldId="339"/>
        </pc:sldMkLst>
        <pc:spChg chg="add mod">
          <ac:chgData name="Morten Holmsten" userId="44b13327-3c08-41f8-9ae8-0a82ee148f6e" providerId="ADAL" clId="{EEE82448-7D95-4102-9462-786795BB519B}" dt="2019-03-12T08:26:55.987" v="1168" actId="1076"/>
          <ac:spMkLst>
            <pc:docMk/>
            <pc:sldMk cId="2353924386" sldId="339"/>
            <ac:spMk id="2" creationId="{1DD3D571-959C-4540-83A7-1BF487DD0BA4}"/>
          </ac:spMkLst>
        </pc:spChg>
        <pc:spChg chg="add del mod">
          <ac:chgData name="Morten Holmsten" userId="44b13327-3c08-41f8-9ae8-0a82ee148f6e" providerId="ADAL" clId="{EEE82448-7D95-4102-9462-786795BB519B}" dt="2019-03-12T08:36:32.632" v="1436" actId="478"/>
          <ac:spMkLst>
            <pc:docMk/>
            <pc:sldMk cId="2353924386" sldId="339"/>
            <ac:spMk id="4" creationId="{391B99FA-4D78-4CB7-B565-7CC442569400}"/>
          </ac:spMkLst>
        </pc:spChg>
        <pc:spChg chg="add del mod">
          <ac:chgData name="Morten Holmsten" userId="44b13327-3c08-41f8-9ae8-0a82ee148f6e" providerId="ADAL" clId="{EEE82448-7D95-4102-9462-786795BB519B}" dt="2019-03-12T08:29:46.677" v="1304" actId="478"/>
          <ac:spMkLst>
            <pc:docMk/>
            <pc:sldMk cId="2353924386" sldId="339"/>
            <ac:spMk id="5" creationId="{59768F1A-0846-42BA-A6E5-03D33F538280}"/>
          </ac:spMkLst>
        </pc:spChg>
        <pc:spChg chg="add del mod">
          <ac:chgData name="Morten Holmsten" userId="44b13327-3c08-41f8-9ae8-0a82ee148f6e" providerId="ADAL" clId="{EEE82448-7D95-4102-9462-786795BB519B}" dt="2019-03-12T08:36:00.371" v="1427" actId="478"/>
          <ac:spMkLst>
            <pc:docMk/>
            <pc:sldMk cId="2353924386" sldId="339"/>
            <ac:spMk id="7" creationId="{C6F0CCE8-2A07-4BBC-BC46-A96DF0B233B5}"/>
          </ac:spMkLst>
        </pc:spChg>
        <pc:spChg chg="add del mod">
          <ac:chgData name="Morten Holmsten" userId="44b13327-3c08-41f8-9ae8-0a82ee148f6e" providerId="ADAL" clId="{EEE82448-7D95-4102-9462-786795BB519B}" dt="2019-03-12T08:34:46.322" v="1387" actId="478"/>
          <ac:spMkLst>
            <pc:docMk/>
            <pc:sldMk cId="2353924386" sldId="339"/>
            <ac:spMk id="8" creationId="{4DE4706A-0BC4-4CE4-968C-A89F68B50055}"/>
          </ac:spMkLst>
        </pc:spChg>
        <pc:spChg chg="add del mod">
          <ac:chgData name="Morten Holmsten" userId="44b13327-3c08-41f8-9ae8-0a82ee148f6e" providerId="ADAL" clId="{EEE82448-7D95-4102-9462-786795BB519B}" dt="2019-03-12T08:30:24.049" v="1334" actId="478"/>
          <ac:spMkLst>
            <pc:docMk/>
            <pc:sldMk cId="2353924386" sldId="339"/>
            <ac:spMk id="9" creationId="{C51656F0-8703-4B5C-AB2E-464AE0CDFE0E}"/>
          </ac:spMkLst>
        </pc:spChg>
        <pc:spChg chg="add del">
          <ac:chgData name="Morten Holmsten" userId="44b13327-3c08-41f8-9ae8-0a82ee148f6e" providerId="ADAL" clId="{EEE82448-7D95-4102-9462-786795BB519B}" dt="2019-03-12T08:29:54.305" v="1306" actId="478"/>
          <ac:spMkLst>
            <pc:docMk/>
            <pc:sldMk cId="2353924386" sldId="339"/>
            <ac:spMk id="11" creationId="{FC519055-5D89-49D6-BB8B-F852B9E098F5}"/>
          </ac:spMkLst>
        </pc:spChg>
        <pc:spChg chg="add mod">
          <ac:chgData name="Morten Holmsten" userId="44b13327-3c08-41f8-9ae8-0a82ee148f6e" providerId="ADAL" clId="{EEE82448-7D95-4102-9462-786795BB519B}" dt="2019-03-12T08:37:02.914" v="1444" actId="1076"/>
          <ac:spMkLst>
            <pc:docMk/>
            <pc:sldMk cId="2353924386" sldId="339"/>
            <ac:spMk id="12" creationId="{B9E9097C-C69A-42E3-A382-2802D769D911}"/>
          </ac:spMkLst>
        </pc:spChg>
        <pc:spChg chg="add mod">
          <ac:chgData name="Morten Holmsten" userId="44b13327-3c08-41f8-9ae8-0a82ee148f6e" providerId="ADAL" clId="{EEE82448-7D95-4102-9462-786795BB519B}" dt="2019-03-12T08:36:26.275" v="1435" actId="1076"/>
          <ac:spMkLst>
            <pc:docMk/>
            <pc:sldMk cId="2353924386" sldId="339"/>
            <ac:spMk id="13" creationId="{8F6334DD-3211-48D0-A361-9504F30D4821}"/>
          </ac:spMkLst>
        </pc:spChg>
        <pc:spChg chg="add mod">
          <ac:chgData name="Morten Holmsten" userId="44b13327-3c08-41f8-9ae8-0a82ee148f6e" providerId="ADAL" clId="{EEE82448-7D95-4102-9462-786795BB519B}" dt="2019-03-12T08:41:00.436" v="1485" actId="1036"/>
          <ac:spMkLst>
            <pc:docMk/>
            <pc:sldMk cId="2353924386" sldId="339"/>
            <ac:spMk id="14" creationId="{62FCA679-815A-465D-BB99-965E5D32CEBB}"/>
          </ac:spMkLst>
        </pc:spChg>
        <pc:picChg chg="del">
          <ac:chgData name="Morten Holmsten" userId="44b13327-3c08-41f8-9ae8-0a82ee148f6e" providerId="ADAL" clId="{EEE82448-7D95-4102-9462-786795BB519B}" dt="2019-03-12T08:21:31.092" v="1061" actId="478"/>
          <ac:picMkLst>
            <pc:docMk/>
            <pc:sldMk cId="2353924386" sldId="339"/>
            <ac:picMk id="6" creationId="{00000000-0000-0000-0000-000000000000}"/>
          </ac:picMkLst>
        </pc:picChg>
        <pc:picChg chg="add mod">
          <ac:chgData name="Morten Holmsten" userId="44b13327-3c08-41f8-9ae8-0a82ee148f6e" providerId="ADAL" clId="{EEE82448-7D95-4102-9462-786795BB519B}" dt="2019-03-12T08:40:54.100" v="1482" actId="1036"/>
          <ac:picMkLst>
            <pc:docMk/>
            <pc:sldMk cId="2353924386" sldId="339"/>
            <ac:picMk id="15" creationId="{FF078CD5-FCFD-41AE-A20C-46B9FE6D8669}"/>
          </ac:picMkLst>
        </pc:picChg>
        <pc:picChg chg="add mod">
          <ac:chgData name="Morten Holmsten" userId="44b13327-3c08-41f8-9ae8-0a82ee148f6e" providerId="ADAL" clId="{EEE82448-7D95-4102-9462-786795BB519B}" dt="2019-03-12T08:38:26.007" v="1471" actId="1076"/>
          <ac:picMkLst>
            <pc:docMk/>
            <pc:sldMk cId="2353924386" sldId="339"/>
            <ac:picMk id="17" creationId="{C8FD00C8-22CE-43E1-8BD9-D68915B807D8}"/>
          </ac:picMkLst>
        </pc:picChg>
        <pc:picChg chg="add del mod">
          <ac:chgData name="Morten Holmsten" userId="44b13327-3c08-41f8-9ae8-0a82ee148f6e" providerId="ADAL" clId="{EEE82448-7D95-4102-9462-786795BB519B}" dt="2019-03-12T08:33:32.381" v="1382"/>
          <ac:picMkLst>
            <pc:docMk/>
            <pc:sldMk cId="2353924386" sldId="339"/>
            <ac:picMk id="3074" creationId="{3EE3CF4A-3625-4540-993C-53D2D6C78E31}"/>
          </ac:picMkLst>
        </pc:picChg>
        <pc:picChg chg="add mod ord">
          <ac:chgData name="Morten Holmsten" userId="44b13327-3c08-41f8-9ae8-0a82ee148f6e" providerId="ADAL" clId="{EEE82448-7D95-4102-9462-786795BB519B}" dt="2019-03-12T08:34:50.192" v="1388" actId="1076"/>
          <ac:picMkLst>
            <pc:docMk/>
            <pc:sldMk cId="2353924386" sldId="339"/>
            <ac:picMk id="3076" creationId="{2A87AB8A-7519-472B-9121-7EE6ED8EC22D}"/>
          </ac:picMkLst>
        </pc:picChg>
      </pc:sldChg>
      <pc:sldChg chg="addSp modSp modAnim">
        <pc:chgData name="Morten Holmsten" userId="44b13327-3c08-41f8-9ae8-0a82ee148f6e" providerId="ADAL" clId="{EEE82448-7D95-4102-9462-786795BB519B}" dt="2019-03-16T07:39:19.270" v="1707"/>
        <pc:sldMkLst>
          <pc:docMk/>
          <pc:sldMk cId="3127254027" sldId="340"/>
        </pc:sldMkLst>
        <pc:spChg chg="add mod">
          <ac:chgData name="Morten Holmsten" userId="44b13327-3c08-41f8-9ae8-0a82ee148f6e" providerId="ADAL" clId="{EEE82448-7D95-4102-9462-786795BB519B}" dt="2019-03-14T10:48:07.212" v="1490" actId="767"/>
          <ac:spMkLst>
            <pc:docMk/>
            <pc:sldMk cId="3127254027" sldId="340"/>
            <ac:spMk id="2" creationId="{D28C2699-2EE1-4B5F-B94D-91EB4A54DF6E}"/>
          </ac:spMkLst>
        </pc:spChg>
      </pc:sldChg>
      <pc:sldChg chg="addSp delSp modSp delAnim modAnim">
        <pc:chgData name="Morten Holmsten" userId="44b13327-3c08-41f8-9ae8-0a82ee148f6e" providerId="ADAL" clId="{EEE82448-7D95-4102-9462-786795BB519B}" dt="2019-03-16T07:53:26.529" v="1758" actId="478"/>
        <pc:sldMkLst>
          <pc:docMk/>
          <pc:sldMk cId="1676839582" sldId="341"/>
        </pc:sldMkLst>
        <pc:spChg chg="del">
          <ac:chgData name="Morten Holmsten" userId="44b13327-3c08-41f8-9ae8-0a82ee148f6e" providerId="ADAL" clId="{EEE82448-7D95-4102-9462-786795BB519B}" dt="2019-03-16T07:51:54.748" v="1750" actId="478"/>
          <ac:spMkLst>
            <pc:docMk/>
            <pc:sldMk cId="1676839582" sldId="341"/>
            <ac:spMk id="3" creationId="{00000000-0000-0000-0000-000000000000}"/>
          </ac:spMkLst>
        </pc:spChg>
        <pc:spChg chg="del mod">
          <ac:chgData name="Morten Holmsten" userId="44b13327-3c08-41f8-9ae8-0a82ee148f6e" providerId="ADAL" clId="{EEE82448-7D95-4102-9462-786795BB519B}" dt="2019-03-16T07:51:54.754" v="1752"/>
          <ac:spMkLst>
            <pc:docMk/>
            <pc:sldMk cId="1676839582" sldId="341"/>
            <ac:spMk id="10" creationId="{00000000-0000-0000-0000-000000000000}"/>
          </ac:spMkLst>
        </pc:spChg>
        <pc:picChg chg="add del ord">
          <ac:chgData name="Morten Holmsten" userId="44b13327-3c08-41f8-9ae8-0a82ee148f6e" providerId="ADAL" clId="{EEE82448-7D95-4102-9462-786795BB519B}" dt="2019-03-16T07:53:23.929" v="1757" actId="478"/>
          <ac:picMkLst>
            <pc:docMk/>
            <pc:sldMk cId="1676839582" sldId="341"/>
            <ac:picMk id="2" creationId="{66BAAEAA-CED2-4FF2-80A3-56E4D49DA2BD}"/>
          </ac:picMkLst>
        </pc:picChg>
        <pc:picChg chg="add del">
          <ac:chgData name="Morten Holmsten" userId="44b13327-3c08-41f8-9ae8-0a82ee148f6e" providerId="ADAL" clId="{EEE82448-7D95-4102-9462-786795BB519B}" dt="2019-03-16T07:41:04.141" v="1712" actId="478"/>
          <ac:picMkLst>
            <pc:docMk/>
            <pc:sldMk cId="1676839582" sldId="341"/>
            <ac:picMk id="4" creationId="{F50407FC-5013-4429-980D-F02CEAD96418}"/>
          </ac:picMkLst>
        </pc:picChg>
        <pc:picChg chg="add del mod ord">
          <ac:chgData name="Morten Holmsten" userId="44b13327-3c08-41f8-9ae8-0a82ee148f6e" providerId="ADAL" clId="{EEE82448-7D95-4102-9462-786795BB519B}" dt="2019-03-16T07:53:21.893" v="1756" actId="478"/>
          <ac:picMkLst>
            <pc:docMk/>
            <pc:sldMk cId="1676839582" sldId="341"/>
            <ac:picMk id="5" creationId="{B34155D8-27A6-4F91-9710-9AA75E071AA6}"/>
          </ac:picMkLst>
        </pc:picChg>
        <pc:picChg chg="add del">
          <ac:chgData name="Morten Holmsten" userId="44b13327-3c08-41f8-9ae8-0a82ee148f6e" providerId="ADAL" clId="{EEE82448-7D95-4102-9462-786795BB519B}" dt="2019-03-16T07:41:07.560" v="1713" actId="478"/>
          <ac:picMkLst>
            <pc:docMk/>
            <pc:sldMk cId="1676839582" sldId="341"/>
            <ac:picMk id="8" creationId="{E7BE160A-8664-47ED-A26B-226D7DE06D1C}"/>
          </ac:picMkLst>
        </pc:picChg>
        <pc:picChg chg="add del mod ord">
          <ac:chgData name="Morten Holmsten" userId="44b13327-3c08-41f8-9ae8-0a82ee148f6e" providerId="ADAL" clId="{EEE82448-7D95-4102-9462-786795BB519B}" dt="2019-03-16T07:53:26.529" v="1758" actId="478"/>
          <ac:picMkLst>
            <pc:docMk/>
            <pc:sldMk cId="1676839582" sldId="341"/>
            <ac:picMk id="9" creationId="{0FEB7483-4129-47A6-9A3A-91316E6E1EED}"/>
          </ac:picMkLst>
        </pc:picChg>
        <pc:picChg chg="add del">
          <ac:chgData name="Morten Holmsten" userId="44b13327-3c08-41f8-9ae8-0a82ee148f6e" providerId="ADAL" clId="{EEE82448-7D95-4102-9462-786795BB519B}" dt="2019-03-16T07:41:11.041" v="1714" actId="478"/>
          <ac:picMkLst>
            <pc:docMk/>
            <pc:sldMk cId="1676839582" sldId="341"/>
            <ac:picMk id="13" creationId="{0ADBE437-887A-4952-88F9-0293B399A0E3}"/>
          </ac:picMkLst>
        </pc:picChg>
      </pc:sldChg>
      <pc:sldChg chg="add del">
        <pc:chgData name="Morten Holmsten" userId="44b13327-3c08-41f8-9ae8-0a82ee148f6e" providerId="ADAL" clId="{EEE82448-7D95-4102-9462-786795BB519B}" dt="2019-03-15T10:17:42.938" v="1655" actId="2696"/>
        <pc:sldMkLst>
          <pc:docMk/>
          <pc:sldMk cId="1924968663" sldId="342"/>
        </pc:sldMkLst>
      </pc:sldChg>
      <pc:sldChg chg="add modAnim">
        <pc:chgData name="Morten Holmsten" userId="44b13327-3c08-41f8-9ae8-0a82ee148f6e" providerId="ADAL" clId="{EEE82448-7D95-4102-9462-786795BB519B}" dt="2019-03-16T07:43:08.372" v="1727"/>
        <pc:sldMkLst>
          <pc:docMk/>
          <pc:sldMk cId="3705552775" sldId="343"/>
        </pc:sldMkLst>
      </pc:sldChg>
      <pc:sldChg chg="modSp modAnim">
        <pc:chgData name="Morten Holmsten" userId="44b13327-3c08-41f8-9ae8-0a82ee148f6e" providerId="ADAL" clId="{EEE82448-7D95-4102-9462-786795BB519B}" dt="2019-03-16T07:42:55.873" v="1725"/>
        <pc:sldMkLst>
          <pc:docMk/>
          <pc:sldMk cId="4250551237" sldId="344"/>
        </pc:sldMkLst>
        <pc:spChg chg="mod">
          <ac:chgData name="Morten Holmsten" userId="44b13327-3c08-41f8-9ae8-0a82ee148f6e" providerId="ADAL" clId="{EEE82448-7D95-4102-9462-786795BB519B}" dt="2019-03-14T13:55:25.264" v="1507" actId="207"/>
          <ac:spMkLst>
            <pc:docMk/>
            <pc:sldMk cId="4250551237" sldId="344"/>
            <ac:spMk id="8" creationId="{2A5BE84C-EEA2-420E-808D-814F542B33E7}"/>
          </ac:spMkLst>
        </pc:spChg>
      </pc:sldChg>
      <pc:sldChg chg="addSp delSp modSp">
        <pc:chgData name="Morten Holmsten" userId="44b13327-3c08-41f8-9ae8-0a82ee148f6e" providerId="ADAL" clId="{EEE82448-7D95-4102-9462-786795BB519B}" dt="2019-03-14T17:36:05.248" v="1558" actId="20577"/>
        <pc:sldMkLst>
          <pc:docMk/>
          <pc:sldMk cId="2992732288" sldId="345"/>
        </pc:sldMkLst>
        <pc:spChg chg="del mod">
          <ac:chgData name="Morten Holmsten" userId="44b13327-3c08-41f8-9ae8-0a82ee148f6e" providerId="ADAL" clId="{EEE82448-7D95-4102-9462-786795BB519B}" dt="2019-03-14T17:18:50.531" v="1525" actId="478"/>
          <ac:spMkLst>
            <pc:docMk/>
            <pc:sldMk cId="2992732288" sldId="345"/>
            <ac:spMk id="2" creationId="{D28C2699-2EE1-4B5F-B94D-91EB4A54DF6E}"/>
          </ac:spMkLst>
        </pc:spChg>
        <pc:spChg chg="mod">
          <ac:chgData name="Morten Holmsten" userId="44b13327-3c08-41f8-9ae8-0a82ee148f6e" providerId="ADAL" clId="{EEE82448-7D95-4102-9462-786795BB519B}" dt="2019-03-14T17:36:05.248" v="1558" actId="20577"/>
          <ac:spMkLst>
            <pc:docMk/>
            <pc:sldMk cId="2992732288" sldId="345"/>
            <ac:spMk id="11" creationId="{00000000-0000-0000-0000-000000000000}"/>
          </ac:spMkLst>
        </pc:spChg>
        <pc:picChg chg="add mod">
          <ac:chgData name="Morten Holmsten" userId="44b13327-3c08-41f8-9ae8-0a82ee148f6e" providerId="ADAL" clId="{EEE82448-7D95-4102-9462-786795BB519B}" dt="2019-03-14T17:27:31.808" v="1530" actId="1076"/>
          <ac:picMkLst>
            <pc:docMk/>
            <pc:sldMk cId="2992732288" sldId="345"/>
            <ac:picMk id="4" creationId="{85241415-44FC-4F08-BF86-252AB91BC899}"/>
          </ac:picMkLst>
        </pc:picChg>
      </pc:sldChg>
      <pc:sldChg chg="addSp delSp modSp add modAnim">
        <pc:chgData name="Morten Holmsten" userId="44b13327-3c08-41f8-9ae8-0a82ee148f6e" providerId="ADAL" clId="{EEE82448-7D95-4102-9462-786795BB519B}" dt="2019-03-16T07:37:56.504" v="1703"/>
        <pc:sldMkLst>
          <pc:docMk/>
          <pc:sldMk cId="596587060" sldId="346"/>
        </pc:sldMkLst>
        <pc:spChg chg="add mod">
          <ac:chgData name="Morten Holmsten" userId="44b13327-3c08-41f8-9ae8-0a82ee148f6e" providerId="ADAL" clId="{EEE82448-7D95-4102-9462-786795BB519B}" dt="2019-03-15T09:26:31.575" v="1567" actId="11529"/>
          <ac:spMkLst>
            <pc:docMk/>
            <pc:sldMk cId="596587060" sldId="346"/>
            <ac:spMk id="2" creationId="{223AC85A-F14D-4DB5-84D2-69E1F4CEB441}"/>
          </ac:spMkLst>
        </pc:spChg>
        <pc:spChg chg="add mod">
          <ac:chgData name="Morten Holmsten" userId="44b13327-3c08-41f8-9ae8-0a82ee148f6e" providerId="ADAL" clId="{EEE82448-7D95-4102-9462-786795BB519B}" dt="2019-03-15T09:27:02.186" v="1570" actId="1076"/>
          <ac:spMkLst>
            <pc:docMk/>
            <pc:sldMk cId="596587060" sldId="346"/>
            <ac:spMk id="5" creationId="{DFA0922B-2D94-4120-9AAF-16AA64062257}"/>
          </ac:spMkLst>
        </pc:spChg>
        <pc:spChg chg="mod">
          <ac:chgData name="Morten Holmsten" userId="44b13327-3c08-41f8-9ae8-0a82ee148f6e" providerId="ADAL" clId="{EEE82448-7D95-4102-9462-786795BB519B}" dt="2019-03-14T17:35:51.625" v="1552" actId="20577"/>
          <ac:spMkLst>
            <pc:docMk/>
            <pc:sldMk cId="596587060" sldId="346"/>
            <ac:spMk id="11" creationId="{00000000-0000-0000-0000-000000000000}"/>
          </ac:spMkLst>
        </pc:spChg>
        <pc:spChg chg="add mod">
          <ac:chgData name="Morten Holmsten" userId="44b13327-3c08-41f8-9ae8-0a82ee148f6e" providerId="ADAL" clId="{EEE82448-7D95-4102-9462-786795BB519B}" dt="2019-03-15T09:27:41.795" v="1572" actId="1076"/>
          <ac:spMkLst>
            <pc:docMk/>
            <pc:sldMk cId="596587060" sldId="346"/>
            <ac:spMk id="13" creationId="{800273A0-604A-44AF-9D5D-7E9016F8FEDE}"/>
          </ac:spMkLst>
        </pc:spChg>
        <pc:spChg chg="add mod">
          <ac:chgData name="Morten Holmsten" userId="44b13327-3c08-41f8-9ae8-0a82ee148f6e" providerId="ADAL" clId="{EEE82448-7D95-4102-9462-786795BB519B}" dt="2019-03-15T09:30:04.566" v="1577" actId="1076"/>
          <ac:spMkLst>
            <pc:docMk/>
            <pc:sldMk cId="596587060" sldId="346"/>
            <ac:spMk id="14" creationId="{02F72D30-CF73-429A-B3B2-5960C87C062D}"/>
          </ac:spMkLst>
        </pc:spChg>
        <pc:picChg chg="del">
          <ac:chgData name="Morten Holmsten" userId="44b13327-3c08-41f8-9ae8-0a82ee148f6e" providerId="ADAL" clId="{EEE82448-7D95-4102-9462-786795BB519B}" dt="2019-03-14T17:29:22.801" v="1532" actId="478"/>
          <ac:picMkLst>
            <pc:docMk/>
            <pc:sldMk cId="596587060" sldId="346"/>
            <ac:picMk id="4" creationId="{85241415-44FC-4F08-BF86-252AB91BC899}"/>
          </ac:picMkLst>
        </pc:picChg>
        <pc:picChg chg="add mod">
          <ac:chgData name="Morten Holmsten" userId="44b13327-3c08-41f8-9ae8-0a82ee148f6e" providerId="ADAL" clId="{EEE82448-7D95-4102-9462-786795BB519B}" dt="2019-03-14T17:35:09.679" v="1535" actId="1076"/>
          <ac:picMkLst>
            <pc:docMk/>
            <pc:sldMk cId="596587060" sldId="346"/>
            <ac:picMk id="1026" creationId="{E9F6CDDB-2423-44C8-94EB-3176013A5004}"/>
          </ac:picMkLst>
        </pc:picChg>
        <pc:picChg chg="add del mod">
          <ac:chgData name="Morten Holmsten" userId="44b13327-3c08-41f8-9ae8-0a82ee148f6e" providerId="ADAL" clId="{EEE82448-7D95-4102-9462-786795BB519B}" dt="2019-03-15T09:31:39.154" v="1582" actId="478"/>
          <ac:picMkLst>
            <pc:docMk/>
            <pc:sldMk cId="596587060" sldId="346"/>
            <ac:picMk id="1028" creationId="{E8224C4A-DF0C-42CD-BF4D-BC0526C58813}"/>
          </ac:picMkLst>
        </pc:picChg>
        <pc:picChg chg="add mod">
          <ac:chgData name="Morten Holmsten" userId="44b13327-3c08-41f8-9ae8-0a82ee148f6e" providerId="ADAL" clId="{EEE82448-7D95-4102-9462-786795BB519B}" dt="2019-03-15T09:22:37.763" v="1566" actId="1076"/>
          <ac:picMkLst>
            <pc:docMk/>
            <pc:sldMk cId="596587060" sldId="346"/>
            <ac:picMk id="1030" creationId="{E019CF8A-3983-48B2-8609-89DA044CEF9E}"/>
          </ac:picMkLst>
        </pc:picChg>
        <pc:picChg chg="add mod">
          <ac:chgData name="Morten Holmsten" userId="44b13327-3c08-41f8-9ae8-0a82ee148f6e" providerId="ADAL" clId="{EEE82448-7D95-4102-9462-786795BB519B}" dt="2019-03-15T09:30:07.221" v="1578" actId="1076"/>
          <ac:picMkLst>
            <pc:docMk/>
            <pc:sldMk cId="596587060" sldId="346"/>
            <ac:picMk id="1032" creationId="{57988D03-F376-4A28-AE2E-864ED84AF150}"/>
          </ac:picMkLst>
        </pc:picChg>
        <pc:picChg chg="add mod">
          <ac:chgData name="Morten Holmsten" userId="44b13327-3c08-41f8-9ae8-0a82ee148f6e" providerId="ADAL" clId="{EEE82448-7D95-4102-9462-786795BB519B}" dt="2019-03-15T09:31:13.696" v="1580" actId="1076"/>
          <ac:picMkLst>
            <pc:docMk/>
            <pc:sldMk cId="596587060" sldId="346"/>
            <ac:picMk id="1034" creationId="{A18533C6-BA1B-45F6-8EDF-744083491B42}"/>
          </ac:picMkLst>
        </pc:picChg>
        <pc:picChg chg="add del">
          <ac:chgData name="Morten Holmsten" userId="44b13327-3c08-41f8-9ae8-0a82ee148f6e" providerId="ADAL" clId="{EEE82448-7D95-4102-9462-786795BB519B}" dt="2019-03-15T09:31:39.154" v="1582" actId="478"/>
          <ac:picMkLst>
            <pc:docMk/>
            <pc:sldMk cId="596587060" sldId="346"/>
            <ac:picMk id="1036" creationId="{27DB6D76-72BB-4BF2-84F1-82FDC5CE946F}"/>
          </ac:picMkLst>
        </pc:picChg>
        <pc:picChg chg="add mod">
          <ac:chgData name="Morten Holmsten" userId="44b13327-3c08-41f8-9ae8-0a82ee148f6e" providerId="ADAL" clId="{EEE82448-7D95-4102-9462-786795BB519B}" dt="2019-03-15T09:31:49.180" v="1586" actId="1076"/>
          <ac:picMkLst>
            <pc:docMk/>
            <pc:sldMk cId="596587060" sldId="346"/>
            <ac:picMk id="1038" creationId="{50D44458-8431-4187-88DF-BAE8212AEADC}"/>
          </ac:picMkLst>
        </pc:picChg>
      </pc:sldChg>
      <pc:sldChg chg="addSp delSp modSp">
        <pc:chgData name="Morten Holmsten" userId="44b13327-3c08-41f8-9ae8-0a82ee148f6e" providerId="ADAL" clId="{EEE82448-7D95-4102-9462-786795BB519B}" dt="2019-03-15T09:45:11.240" v="1613" actId="1076"/>
        <pc:sldMkLst>
          <pc:docMk/>
          <pc:sldMk cId="1143452740" sldId="347"/>
        </pc:sldMkLst>
        <pc:spChg chg="mod">
          <ac:chgData name="Morten Holmsten" userId="44b13327-3c08-41f8-9ae8-0a82ee148f6e" providerId="ADAL" clId="{EEE82448-7D95-4102-9462-786795BB519B}" dt="2019-03-15T09:32:43.217" v="1610" actId="20577"/>
          <ac:spMkLst>
            <pc:docMk/>
            <pc:sldMk cId="1143452740" sldId="347"/>
            <ac:spMk id="11" creationId="{00000000-0000-0000-0000-000000000000}"/>
          </ac:spMkLst>
        </pc:spChg>
        <pc:picChg chg="del">
          <ac:chgData name="Morten Holmsten" userId="44b13327-3c08-41f8-9ae8-0a82ee148f6e" providerId="ADAL" clId="{EEE82448-7D95-4102-9462-786795BB519B}" dt="2019-03-15T09:32:47.153" v="1611" actId="478"/>
          <ac:picMkLst>
            <pc:docMk/>
            <pc:sldMk cId="1143452740" sldId="347"/>
            <ac:picMk id="4" creationId="{85241415-44FC-4F08-BF86-252AB91BC899}"/>
          </ac:picMkLst>
        </pc:picChg>
        <pc:picChg chg="add mod">
          <ac:chgData name="Morten Holmsten" userId="44b13327-3c08-41f8-9ae8-0a82ee148f6e" providerId="ADAL" clId="{EEE82448-7D95-4102-9462-786795BB519B}" dt="2019-03-15T09:45:11.240" v="1613" actId="1076"/>
          <ac:picMkLst>
            <pc:docMk/>
            <pc:sldMk cId="1143452740" sldId="347"/>
            <ac:picMk id="7" creationId="{A1E16440-447C-4537-9D8F-B8313D6B6532}"/>
          </ac:picMkLst>
        </pc:picChg>
      </pc:sldChg>
      <pc:sldChg chg="addSp delSp modSp add">
        <pc:chgData name="Morten Holmsten" userId="44b13327-3c08-41f8-9ae8-0a82ee148f6e" providerId="ADAL" clId="{EEE82448-7D95-4102-9462-786795BB519B}" dt="2019-03-15T10:09:27.091" v="1627" actId="1076"/>
        <pc:sldMkLst>
          <pc:docMk/>
          <pc:sldMk cId="474772276" sldId="348"/>
        </pc:sldMkLst>
        <pc:picChg chg="add del mod">
          <ac:chgData name="Morten Holmsten" userId="44b13327-3c08-41f8-9ae8-0a82ee148f6e" providerId="ADAL" clId="{EEE82448-7D95-4102-9462-786795BB519B}" dt="2019-03-15T10:08:53.319" v="1625" actId="478"/>
          <ac:picMkLst>
            <pc:docMk/>
            <pc:sldMk cId="474772276" sldId="348"/>
            <ac:picMk id="2" creationId="{05EA5CC4-E784-4922-894F-115A473B780F}"/>
          </ac:picMkLst>
        </pc:picChg>
        <pc:picChg chg="add del">
          <ac:chgData name="Morten Holmsten" userId="44b13327-3c08-41f8-9ae8-0a82ee148f6e" providerId="ADAL" clId="{EEE82448-7D95-4102-9462-786795BB519B}" dt="2019-03-15T09:54:53.807" v="1620"/>
          <ac:picMkLst>
            <pc:docMk/>
            <pc:sldMk cId="474772276" sldId="348"/>
            <ac:picMk id="4" creationId="{69596E3A-8773-4912-91F0-001A838002D3}"/>
          </ac:picMkLst>
        </pc:picChg>
        <pc:picChg chg="add mod">
          <ac:chgData name="Morten Holmsten" userId="44b13327-3c08-41f8-9ae8-0a82ee148f6e" providerId="ADAL" clId="{EEE82448-7D95-4102-9462-786795BB519B}" dt="2019-03-15T10:09:27.091" v="1627" actId="1076"/>
          <ac:picMkLst>
            <pc:docMk/>
            <pc:sldMk cId="474772276" sldId="348"/>
            <ac:picMk id="5" creationId="{16500EC6-73AC-48AF-A685-05B57C74DFF7}"/>
          </ac:picMkLst>
        </pc:picChg>
        <pc:picChg chg="del">
          <ac:chgData name="Morten Holmsten" userId="44b13327-3c08-41f8-9ae8-0a82ee148f6e" providerId="ADAL" clId="{EEE82448-7D95-4102-9462-786795BB519B}" dt="2019-03-15T09:48:32.102" v="1615" actId="478"/>
          <ac:picMkLst>
            <pc:docMk/>
            <pc:sldMk cId="474772276" sldId="348"/>
            <ac:picMk id="7" creationId="{A1E16440-447C-4537-9D8F-B8313D6B6532}"/>
          </ac:picMkLst>
        </pc:picChg>
      </pc:sldChg>
      <pc:sldChg chg="addSp delSp modSp add">
        <pc:chgData name="Morten Holmsten" userId="44b13327-3c08-41f8-9ae8-0a82ee148f6e" providerId="ADAL" clId="{EEE82448-7D95-4102-9462-786795BB519B}" dt="2019-03-15T10:10:49.676" v="1630" actId="1076"/>
        <pc:sldMkLst>
          <pc:docMk/>
          <pc:sldMk cId="218457954" sldId="349"/>
        </pc:sldMkLst>
        <pc:picChg chg="del">
          <ac:chgData name="Morten Holmsten" userId="44b13327-3c08-41f8-9ae8-0a82ee148f6e" providerId="ADAL" clId="{EEE82448-7D95-4102-9462-786795BB519B}" dt="2019-03-15T09:55:09.472" v="1624" actId="478"/>
          <ac:picMkLst>
            <pc:docMk/>
            <pc:sldMk cId="218457954" sldId="349"/>
            <ac:picMk id="2" creationId="{05EA5CC4-E784-4922-894F-115A473B780F}"/>
          </ac:picMkLst>
        </pc:picChg>
        <pc:picChg chg="add mod">
          <ac:chgData name="Morten Holmsten" userId="44b13327-3c08-41f8-9ae8-0a82ee148f6e" providerId="ADAL" clId="{EEE82448-7D95-4102-9462-786795BB519B}" dt="2019-03-15T10:10:49.676" v="1630" actId="1076"/>
          <ac:picMkLst>
            <pc:docMk/>
            <pc:sldMk cId="218457954" sldId="349"/>
            <ac:picMk id="4" creationId="{2689EA98-4CB5-4F8B-912E-F76AD54D9BF9}"/>
          </ac:picMkLst>
        </pc:picChg>
      </pc:sldChg>
      <pc:sldChg chg="addSp delSp modSp add">
        <pc:chgData name="Morten Holmsten" userId="44b13327-3c08-41f8-9ae8-0a82ee148f6e" providerId="ADAL" clId="{EEE82448-7D95-4102-9462-786795BB519B}" dt="2019-03-15T10:11:50.866" v="1634" actId="14100"/>
        <pc:sldMkLst>
          <pc:docMk/>
          <pc:sldMk cId="1832913478" sldId="350"/>
        </pc:sldMkLst>
        <pc:picChg chg="del">
          <ac:chgData name="Morten Holmsten" userId="44b13327-3c08-41f8-9ae8-0a82ee148f6e" providerId="ADAL" clId="{EEE82448-7D95-4102-9462-786795BB519B}" dt="2019-03-15T10:10:56.967" v="1631" actId="478"/>
          <ac:picMkLst>
            <pc:docMk/>
            <pc:sldMk cId="1832913478" sldId="350"/>
            <ac:picMk id="2" creationId="{05EA5CC4-E784-4922-894F-115A473B780F}"/>
          </ac:picMkLst>
        </pc:picChg>
        <pc:picChg chg="add mod">
          <ac:chgData name="Morten Holmsten" userId="44b13327-3c08-41f8-9ae8-0a82ee148f6e" providerId="ADAL" clId="{EEE82448-7D95-4102-9462-786795BB519B}" dt="2019-03-15T10:11:50.866" v="1634" actId="14100"/>
          <ac:picMkLst>
            <pc:docMk/>
            <pc:sldMk cId="1832913478" sldId="350"/>
            <ac:picMk id="4" creationId="{20D2AA8C-735F-4A62-9F20-3EDFCB623921}"/>
          </ac:picMkLst>
        </pc:picChg>
      </pc:sldChg>
      <pc:sldChg chg="addSp delSp modSp add ord">
        <pc:chgData name="Morten Holmsten" userId="44b13327-3c08-41f8-9ae8-0a82ee148f6e" providerId="ADAL" clId="{EEE82448-7D95-4102-9462-786795BB519B}" dt="2019-03-15T10:16:33.117" v="1653"/>
        <pc:sldMkLst>
          <pc:docMk/>
          <pc:sldMk cId="444972637" sldId="351"/>
        </pc:sldMkLst>
        <pc:picChg chg="del">
          <ac:chgData name="Morten Holmsten" userId="44b13327-3c08-41f8-9ae8-0a82ee148f6e" providerId="ADAL" clId="{EEE82448-7D95-4102-9462-786795BB519B}" dt="2019-03-15T10:14:27.528" v="1649" actId="478"/>
          <ac:picMkLst>
            <pc:docMk/>
            <pc:sldMk cId="444972637" sldId="351"/>
            <ac:picMk id="2" creationId="{05EA5CC4-E784-4922-894F-115A473B780F}"/>
          </ac:picMkLst>
        </pc:picChg>
        <pc:picChg chg="add mod">
          <ac:chgData name="Morten Holmsten" userId="44b13327-3c08-41f8-9ae8-0a82ee148f6e" providerId="ADAL" clId="{EEE82448-7D95-4102-9462-786795BB519B}" dt="2019-03-15T10:16:24.231" v="1652" actId="1076"/>
          <ac:picMkLst>
            <pc:docMk/>
            <pc:sldMk cId="444972637" sldId="351"/>
            <ac:picMk id="4" creationId="{1A310CB1-0FBD-41CA-B4BA-0A03CB4805C8}"/>
          </ac:picMkLst>
        </pc:picChg>
      </pc:sldChg>
      <pc:sldChg chg="addSp delSp modSp add">
        <pc:chgData name="Morten Holmsten" userId="44b13327-3c08-41f8-9ae8-0a82ee148f6e" providerId="ADAL" clId="{EEE82448-7D95-4102-9462-786795BB519B}" dt="2019-03-15T10:14:10.952" v="1648" actId="1035"/>
        <pc:sldMkLst>
          <pc:docMk/>
          <pc:sldMk cId="313508806" sldId="352"/>
        </pc:sldMkLst>
        <pc:picChg chg="add mod">
          <ac:chgData name="Morten Holmsten" userId="44b13327-3c08-41f8-9ae8-0a82ee148f6e" providerId="ADAL" clId="{EEE82448-7D95-4102-9462-786795BB519B}" dt="2019-03-15T10:14:10.952" v="1648" actId="1035"/>
          <ac:picMkLst>
            <pc:docMk/>
            <pc:sldMk cId="313508806" sldId="352"/>
            <ac:picMk id="2" creationId="{EF911D1C-8E32-4085-9BDF-D7072A8B4DB5}"/>
          </ac:picMkLst>
        </pc:picChg>
        <pc:picChg chg="del">
          <ac:chgData name="Morten Holmsten" userId="44b13327-3c08-41f8-9ae8-0a82ee148f6e" providerId="ADAL" clId="{EEE82448-7D95-4102-9462-786795BB519B}" dt="2019-03-15T10:12:08.919" v="1636" actId="478"/>
          <ac:picMkLst>
            <pc:docMk/>
            <pc:sldMk cId="313508806" sldId="352"/>
            <ac:picMk id="4" creationId="{20D2AA8C-735F-4A62-9F20-3EDFCB623921}"/>
          </ac:picMkLst>
        </pc:picChg>
      </pc:sldChg>
      <pc:sldChg chg="delSp add">
        <pc:chgData name="Morten Holmsten" userId="44b13327-3c08-41f8-9ae8-0a82ee148f6e" providerId="ADAL" clId="{EEE82448-7D95-4102-9462-786795BB519B}" dt="2019-03-16T07:53:55.207" v="1759" actId="478"/>
        <pc:sldMkLst>
          <pc:docMk/>
          <pc:sldMk cId="2443476986" sldId="353"/>
        </pc:sldMkLst>
        <pc:spChg chg="del">
          <ac:chgData name="Morten Holmsten" userId="44b13327-3c08-41f8-9ae8-0a82ee148f6e" providerId="ADAL" clId="{EEE82448-7D95-4102-9462-786795BB519B}" dt="2019-03-16T07:53:12.247" v="1755" actId="478"/>
          <ac:spMkLst>
            <pc:docMk/>
            <pc:sldMk cId="2443476986" sldId="353"/>
            <ac:spMk id="11" creationId="{00000000-0000-0000-0000-000000000000}"/>
          </ac:spMkLst>
        </pc:spChg>
        <pc:spChg chg="del">
          <ac:chgData name="Morten Holmsten" userId="44b13327-3c08-41f8-9ae8-0a82ee148f6e" providerId="ADAL" clId="{EEE82448-7D95-4102-9462-786795BB519B}" dt="2019-03-16T07:53:55.207" v="1759" actId="478"/>
          <ac:spMkLst>
            <pc:docMk/>
            <pc:sldMk cId="2443476986" sldId="353"/>
            <ac:spMk id="1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303607" cy="339725"/>
          </a:xfrm>
          <a:prstGeom prst="rect">
            <a:avLst/>
          </a:prstGeom>
        </p:spPr>
        <p:txBody>
          <a:bodyPr vert="horz" lIns="92144" tIns="46072" rIns="92144" bIns="46072" rtlCol="0"/>
          <a:lstStyle>
            <a:lvl1pPr algn="l">
              <a:defRPr sz="1200"/>
            </a:lvl1pPr>
          </a:lstStyle>
          <a:p>
            <a:endParaRPr lang="es-ES"/>
          </a:p>
        </p:txBody>
      </p:sp>
      <p:sp>
        <p:nvSpPr>
          <p:cNvPr id="3" name="2 Marcador de fecha"/>
          <p:cNvSpPr>
            <a:spLocks noGrp="1"/>
          </p:cNvSpPr>
          <p:nvPr>
            <p:ph type="dt" sz="quarter" idx="1"/>
          </p:nvPr>
        </p:nvSpPr>
        <p:spPr>
          <a:xfrm>
            <a:off x="5625496" y="0"/>
            <a:ext cx="4303607" cy="339725"/>
          </a:xfrm>
          <a:prstGeom prst="rect">
            <a:avLst/>
          </a:prstGeom>
        </p:spPr>
        <p:txBody>
          <a:bodyPr vert="horz" lIns="92144" tIns="46072" rIns="92144" bIns="46072" rtlCol="0"/>
          <a:lstStyle>
            <a:lvl1pPr algn="r">
              <a:defRPr sz="1200"/>
            </a:lvl1pPr>
          </a:lstStyle>
          <a:p>
            <a:fld id="{D75655A9-372A-45B0-BFFB-5E3D25D080B0}" type="datetimeFigureOut">
              <a:rPr lang="es-ES" smtClean="0"/>
              <a:pPr/>
              <a:t>16/03/2019</a:t>
            </a:fld>
            <a:endParaRPr lang="es-ES"/>
          </a:p>
        </p:txBody>
      </p:sp>
      <p:sp>
        <p:nvSpPr>
          <p:cNvPr id="4" name="3 Marcador de pie de página"/>
          <p:cNvSpPr>
            <a:spLocks noGrp="1"/>
          </p:cNvSpPr>
          <p:nvPr>
            <p:ph type="ftr" sz="quarter" idx="2"/>
          </p:nvPr>
        </p:nvSpPr>
        <p:spPr>
          <a:xfrm>
            <a:off x="0" y="6453596"/>
            <a:ext cx="4303607" cy="339725"/>
          </a:xfrm>
          <a:prstGeom prst="rect">
            <a:avLst/>
          </a:prstGeom>
        </p:spPr>
        <p:txBody>
          <a:bodyPr vert="horz" lIns="92144" tIns="46072" rIns="92144" bIns="46072"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5625496" y="6453596"/>
            <a:ext cx="4303607" cy="339725"/>
          </a:xfrm>
          <a:prstGeom prst="rect">
            <a:avLst/>
          </a:prstGeom>
        </p:spPr>
        <p:txBody>
          <a:bodyPr vert="horz" lIns="92144" tIns="46072" rIns="92144" bIns="46072" rtlCol="0" anchor="b"/>
          <a:lstStyle>
            <a:lvl1pPr algn="r">
              <a:defRPr sz="1200"/>
            </a:lvl1pPr>
          </a:lstStyle>
          <a:p>
            <a:fld id="{5B7A1046-1DEA-4FB4-A510-F361356F0D56}" type="slidenum">
              <a:rPr lang="es-ES" smtClean="0"/>
              <a:pPr/>
              <a:t>‹nr.›</a:t>
            </a:fld>
            <a:endParaRPr lang="es-ES"/>
          </a:p>
        </p:txBody>
      </p:sp>
    </p:spTree>
    <p:extLst>
      <p:ext uri="{BB962C8B-B14F-4D97-AF65-F5344CB8AC3E}">
        <p14:creationId xmlns:p14="http://schemas.microsoft.com/office/powerpoint/2010/main" val="2952389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302582" cy="340052"/>
          </a:xfrm>
          <a:prstGeom prst="rect">
            <a:avLst/>
          </a:prstGeom>
        </p:spPr>
        <p:txBody>
          <a:bodyPr vert="horz" lIns="92144" tIns="46072" rIns="92144" bIns="46072" rtlCol="0"/>
          <a:lstStyle>
            <a:lvl1pPr algn="l">
              <a:defRPr sz="1200"/>
            </a:lvl1pPr>
          </a:lstStyle>
          <a:p>
            <a:endParaRPr lang="es-ES"/>
          </a:p>
        </p:txBody>
      </p:sp>
      <p:sp>
        <p:nvSpPr>
          <p:cNvPr id="3" name="2 Marcador de fecha"/>
          <p:cNvSpPr>
            <a:spLocks noGrp="1"/>
          </p:cNvSpPr>
          <p:nvPr>
            <p:ph type="dt" idx="1"/>
          </p:nvPr>
        </p:nvSpPr>
        <p:spPr>
          <a:xfrm>
            <a:off x="5626453" y="0"/>
            <a:ext cx="4302582" cy="340052"/>
          </a:xfrm>
          <a:prstGeom prst="rect">
            <a:avLst/>
          </a:prstGeom>
        </p:spPr>
        <p:txBody>
          <a:bodyPr vert="horz" lIns="92144" tIns="46072" rIns="92144" bIns="46072" rtlCol="0"/>
          <a:lstStyle>
            <a:lvl1pPr algn="r">
              <a:defRPr sz="1200"/>
            </a:lvl1pPr>
          </a:lstStyle>
          <a:p>
            <a:fld id="{C64A08F7-4CED-4142-BB65-BBF00706ED95}" type="datetimeFigureOut">
              <a:rPr lang="es-ES" smtClean="0"/>
              <a:pPr/>
              <a:t>16/03/2019</a:t>
            </a:fld>
            <a:endParaRPr lang="es-ES"/>
          </a:p>
        </p:txBody>
      </p:sp>
      <p:sp>
        <p:nvSpPr>
          <p:cNvPr id="4" name="3 Marcador de imagen de diapositiva"/>
          <p:cNvSpPr>
            <a:spLocks noGrp="1" noRot="1" noChangeAspect="1"/>
          </p:cNvSpPr>
          <p:nvPr>
            <p:ph type="sldImg" idx="2"/>
          </p:nvPr>
        </p:nvSpPr>
        <p:spPr>
          <a:xfrm>
            <a:off x="2701925" y="509588"/>
            <a:ext cx="4527550" cy="2547937"/>
          </a:xfrm>
          <a:prstGeom prst="rect">
            <a:avLst/>
          </a:prstGeom>
          <a:noFill/>
          <a:ln w="12700">
            <a:solidFill>
              <a:prstClr val="black"/>
            </a:solidFill>
          </a:ln>
        </p:spPr>
        <p:txBody>
          <a:bodyPr vert="horz" lIns="92144" tIns="46072" rIns="92144" bIns="46072" rtlCol="0" anchor="ctr"/>
          <a:lstStyle/>
          <a:p>
            <a:endParaRPr lang="es-ES"/>
          </a:p>
        </p:txBody>
      </p:sp>
      <p:sp>
        <p:nvSpPr>
          <p:cNvPr id="5" name="4 Marcador de notas"/>
          <p:cNvSpPr>
            <a:spLocks noGrp="1"/>
          </p:cNvSpPr>
          <p:nvPr>
            <p:ph type="body" sz="quarter" idx="3"/>
          </p:nvPr>
        </p:nvSpPr>
        <p:spPr>
          <a:xfrm>
            <a:off x="992904" y="3227769"/>
            <a:ext cx="7945593" cy="3057199"/>
          </a:xfrm>
          <a:prstGeom prst="rect">
            <a:avLst/>
          </a:prstGeom>
        </p:spPr>
        <p:txBody>
          <a:bodyPr vert="horz" lIns="92144" tIns="46072" rIns="92144" bIns="46072"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6453363"/>
            <a:ext cx="4302582" cy="340052"/>
          </a:xfrm>
          <a:prstGeom prst="rect">
            <a:avLst/>
          </a:prstGeom>
        </p:spPr>
        <p:txBody>
          <a:bodyPr vert="horz" lIns="92144" tIns="46072" rIns="92144" bIns="46072"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5626453" y="6453363"/>
            <a:ext cx="4302582" cy="340052"/>
          </a:xfrm>
          <a:prstGeom prst="rect">
            <a:avLst/>
          </a:prstGeom>
        </p:spPr>
        <p:txBody>
          <a:bodyPr vert="horz" lIns="92144" tIns="46072" rIns="92144" bIns="46072" rtlCol="0" anchor="b"/>
          <a:lstStyle>
            <a:lvl1pPr algn="r">
              <a:defRPr sz="1200"/>
            </a:lvl1pPr>
          </a:lstStyle>
          <a:p>
            <a:fld id="{5B62CCA1-87C2-45D1-8404-05FF84244399}" type="slidenum">
              <a:rPr lang="es-ES" smtClean="0"/>
              <a:pPr/>
              <a:t>‹nr.›</a:t>
            </a:fld>
            <a:endParaRPr lang="es-ES"/>
          </a:p>
        </p:txBody>
      </p:sp>
    </p:spTree>
    <p:extLst>
      <p:ext uri="{BB962C8B-B14F-4D97-AF65-F5344CB8AC3E}">
        <p14:creationId xmlns:p14="http://schemas.microsoft.com/office/powerpoint/2010/main" val="3502273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t>Thank</a:t>
            </a:r>
            <a:r>
              <a:rPr lang="da-DK" baseline="0" dirty="0"/>
              <a:t> </a:t>
            </a:r>
            <a:r>
              <a:rPr lang="da-DK" baseline="0" dirty="0" err="1"/>
              <a:t>you</a:t>
            </a:r>
            <a:r>
              <a:rPr lang="da-DK" baseline="0" dirty="0"/>
              <a:t> </a:t>
            </a:r>
            <a:r>
              <a:rPr lang="da-DK" dirty="0"/>
              <a:t>for </a:t>
            </a:r>
            <a:r>
              <a:rPr lang="da-DK" dirty="0" err="1"/>
              <a:t>inviting</a:t>
            </a:r>
            <a:r>
              <a:rPr lang="da-DK" dirty="0"/>
              <a:t> </a:t>
            </a:r>
            <a:r>
              <a:rPr lang="da-DK" dirty="0" err="1"/>
              <a:t>me</a:t>
            </a:r>
            <a:r>
              <a:rPr lang="da-DK" dirty="0"/>
              <a:t> to </a:t>
            </a:r>
            <a:r>
              <a:rPr lang="da-DK" dirty="0" err="1"/>
              <a:t>this</a:t>
            </a:r>
            <a:r>
              <a:rPr lang="da-DK" dirty="0"/>
              <a:t> </a:t>
            </a:r>
            <a:r>
              <a:rPr lang="da-DK" dirty="0" err="1"/>
              <a:t>fantastic</a:t>
            </a:r>
            <a:r>
              <a:rPr lang="da-DK" dirty="0"/>
              <a:t> event. I </a:t>
            </a:r>
            <a:r>
              <a:rPr lang="da-DK" dirty="0" err="1"/>
              <a:t>will</a:t>
            </a:r>
            <a:r>
              <a:rPr lang="da-DK" dirty="0"/>
              <a:t> like to talk </a:t>
            </a:r>
            <a:r>
              <a:rPr lang="da-DK" dirty="0" err="1"/>
              <a:t>about</a:t>
            </a:r>
            <a:r>
              <a:rPr lang="da-DK" dirty="0"/>
              <a:t> </a:t>
            </a:r>
            <a:r>
              <a:rPr lang="da-DK" dirty="0" err="1"/>
              <a:t>some</a:t>
            </a:r>
            <a:r>
              <a:rPr lang="da-DK" dirty="0"/>
              <a:t> of the trends in the European Automotive </a:t>
            </a:r>
            <a:r>
              <a:rPr lang="da-DK" dirty="0" err="1"/>
              <a:t>market</a:t>
            </a:r>
            <a:r>
              <a:rPr lang="da-DK" dirty="0"/>
              <a:t> and look </a:t>
            </a:r>
            <a:r>
              <a:rPr lang="da-DK" dirty="0" err="1"/>
              <a:t>into</a:t>
            </a:r>
            <a:r>
              <a:rPr lang="da-DK" dirty="0"/>
              <a:t> </a:t>
            </a:r>
            <a:r>
              <a:rPr lang="da-DK" dirty="0" err="1"/>
              <a:t>why</a:t>
            </a:r>
            <a:r>
              <a:rPr lang="da-DK" dirty="0"/>
              <a:t> </a:t>
            </a:r>
            <a:r>
              <a:rPr lang="da-DK" dirty="0" err="1"/>
              <a:t>market</a:t>
            </a:r>
            <a:r>
              <a:rPr lang="da-DK" dirty="0"/>
              <a:t> </a:t>
            </a:r>
            <a:r>
              <a:rPr lang="da-DK" dirty="0" err="1"/>
              <a:t>changes</a:t>
            </a:r>
            <a:r>
              <a:rPr lang="da-DK" dirty="0"/>
              <a:t> so </a:t>
            </a:r>
            <a:r>
              <a:rPr lang="da-DK" dirty="0" err="1"/>
              <a:t>slowly</a:t>
            </a:r>
            <a:r>
              <a:rPr lang="da-DK" dirty="0"/>
              <a:t>.</a:t>
            </a:r>
            <a:endParaRPr lang="en-GB" dirty="0"/>
          </a:p>
        </p:txBody>
      </p:sp>
      <p:sp>
        <p:nvSpPr>
          <p:cNvPr id="4" name="Pladsholder til slidenummer 3"/>
          <p:cNvSpPr>
            <a:spLocks noGrp="1"/>
          </p:cNvSpPr>
          <p:nvPr>
            <p:ph type="sldNum" sz="quarter" idx="5"/>
          </p:nvPr>
        </p:nvSpPr>
        <p:spPr/>
        <p:txBody>
          <a:bodyPr/>
          <a:lstStyle/>
          <a:p>
            <a:fld id="{5B62CCA1-87C2-45D1-8404-05FF84244399}" type="slidenum">
              <a:rPr lang="es-ES" smtClean="0"/>
              <a:pPr/>
              <a:t>1</a:t>
            </a:fld>
            <a:endParaRPr lang="es-ES"/>
          </a:p>
        </p:txBody>
      </p:sp>
    </p:spTree>
    <p:extLst>
      <p:ext uri="{BB962C8B-B14F-4D97-AF65-F5344CB8AC3E}">
        <p14:creationId xmlns:p14="http://schemas.microsoft.com/office/powerpoint/2010/main" val="2794789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 believe there is many reasons why it’s so difficult to create real disruption in the automotive industry. First of all we have some very big players who own the products but also most of the distribution channels. They have made big investments in these distribution channels, which means that they do not want to stop using them.</a:t>
            </a:r>
          </a:p>
          <a:p>
            <a:r>
              <a:rPr lang="en-US" baseline="0" dirty="0"/>
              <a:t>Secondly the product we talks about needs regular physical service. This means that locations is needed for this purpose. </a:t>
            </a:r>
          </a:p>
          <a:p>
            <a:r>
              <a:rPr lang="en-US" baseline="0" dirty="0"/>
              <a:t>Secondly we are talking about a physical product, not like movies, which are quite expensive to send </a:t>
            </a:r>
            <a:r>
              <a:rPr lang="en-US" baseline="0"/>
              <a:t>from a to b. </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BF8E32-D445-8C4B-A506-0F9D1C08951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98841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 would like to spend all 30 minutes talking about Autorola and our product portfolio,</a:t>
            </a:r>
            <a:r>
              <a:rPr lang="en-US" baseline="0" dirty="0"/>
              <a:t> but the reason why I’m standing here is to talk about disruption in the automotive business in Europe. </a:t>
            </a:r>
          </a:p>
          <a:p>
            <a:r>
              <a:rPr lang="en-US" dirty="0"/>
              <a:t>Back in 2001 Autorola</a:t>
            </a:r>
            <a:r>
              <a:rPr lang="en-US" baseline="0" dirty="0"/>
              <a:t> tried to disrupt the market, by being the first Auction provider going 100 % online with the Auction process. </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BF8E32-D445-8C4B-A506-0F9D1C08951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64918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I said, I’m in charge of</a:t>
            </a:r>
            <a:r>
              <a:rPr lang="en-US" baseline="0" dirty="0"/>
              <a:t> one of </a:t>
            </a:r>
            <a:r>
              <a:rPr lang="en-US" baseline="0" dirty="0" err="1"/>
              <a:t>Autorola’s</a:t>
            </a:r>
            <a:r>
              <a:rPr lang="en-US" baseline="0" dirty="0"/>
              <a:t> 3 business units. The 3 business units are Solutions, where we primarily works with customized workflow systems to support everything from Intake of vehicles to the total remarketing process. All of this can be managed and measured towards agreed KPI’s. </a:t>
            </a:r>
          </a:p>
          <a:p>
            <a:r>
              <a:rPr lang="en-US" baseline="0" dirty="0" err="1"/>
              <a:t>Indicata</a:t>
            </a:r>
            <a:r>
              <a:rPr lang="en-US" baseline="0" dirty="0"/>
              <a:t> is our market intelligence tool, which based on </a:t>
            </a:r>
            <a:r>
              <a:rPr lang="en-US" baseline="0" dirty="0" err="1"/>
              <a:t>realtime</a:t>
            </a:r>
            <a:r>
              <a:rPr lang="en-US" baseline="0" dirty="0"/>
              <a:t> data measures the performance of your inventory towards the total market.</a:t>
            </a:r>
          </a:p>
          <a:p>
            <a:r>
              <a:rPr lang="en-US" baseline="0" dirty="0"/>
              <a:t>The last of our Business Units is Marketplace, where we arrange online vehicle auctions either national or internationally depending of the market conditions.</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BF8E32-D445-8C4B-A506-0F9D1C08951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60269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BF8E32-D445-8C4B-A506-0F9D1C08951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24941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BF8E32-D445-8C4B-A506-0F9D1C08951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143103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BF8E32-D445-8C4B-A506-0F9D1C08951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12271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BF8E32-D445-8C4B-A506-0F9D1C08951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97026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BF8E32-D445-8C4B-A506-0F9D1C08951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0731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BF8E32-D445-8C4B-A506-0F9D1C08951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75416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BF8E32-D445-8C4B-A506-0F9D1C08951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48788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My name is Morten Holmsten</a:t>
            </a:r>
            <a:r>
              <a:rPr lang="en-US" baseline="0" dirty="0"/>
              <a:t> and I’m working as Global Director for Autorola Marketplace. As you can hear, this presentation is going to be in English as my Turkish is not existing. But I have some of my colleagues with me today, so if you have any questions, you are welcome to meet us at the booth later today. </a:t>
            </a:r>
            <a:endParaRPr lang="en-US" dirty="0"/>
          </a:p>
        </p:txBody>
      </p:sp>
      <p:sp>
        <p:nvSpPr>
          <p:cNvPr id="4" name="Slide Number Placeholder 3"/>
          <p:cNvSpPr>
            <a:spLocks noGrp="1"/>
          </p:cNvSpPr>
          <p:nvPr>
            <p:ph type="sldNum" sz="quarter" idx="10"/>
          </p:nvPr>
        </p:nvSpPr>
        <p:spPr/>
        <p:txBody>
          <a:bodyPr/>
          <a:lstStyle/>
          <a:p>
            <a:fld id="{38BF8E32-D445-8C4B-A506-0F9D1C08951F}" type="slidenum">
              <a:rPr lang="en-US" smtClean="0"/>
              <a:pPr/>
              <a:t>2</a:t>
            </a:fld>
            <a:endParaRPr lang="en-US"/>
          </a:p>
        </p:txBody>
      </p:sp>
    </p:spTree>
    <p:extLst>
      <p:ext uri="{BB962C8B-B14F-4D97-AF65-F5344CB8AC3E}">
        <p14:creationId xmlns:p14="http://schemas.microsoft.com/office/powerpoint/2010/main" val="3224642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BF8E32-D445-8C4B-A506-0F9D1C08951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3543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BF8E32-D445-8C4B-A506-0F9D1C08951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36766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BF8E32-D445-8C4B-A506-0F9D1C08951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09459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BF8E32-D445-8C4B-A506-0F9D1C08951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78634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BF8E32-D445-8C4B-A506-0F9D1C08951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19113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BF8E32-D445-8C4B-A506-0F9D1C08951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09066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BF8E32-D445-8C4B-A506-0F9D1C08951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20288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I said, I’m in charge of</a:t>
            </a:r>
            <a:r>
              <a:rPr lang="en-US" baseline="0" dirty="0"/>
              <a:t> one of </a:t>
            </a:r>
            <a:r>
              <a:rPr lang="en-US" baseline="0" dirty="0" err="1"/>
              <a:t>Autorola’s</a:t>
            </a:r>
            <a:r>
              <a:rPr lang="en-US" baseline="0" dirty="0"/>
              <a:t> 3 business units. The 3 business units are Solutions, where we primarily works with customized workflow systems to support everything from Intake of vehicles to the total remarketing process. All of this can be managed and measured towards agreed KPI’s. </a:t>
            </a:r>
          </a:p>
          <a:p>
            <a:r>
              <a:rPr lang="en-US" baseline="0" dirty="0" err="1"/>
              <a:t>Indicata</a:t>
            </a:r>
            <a:r>
              <a:rPr lang="en-US" baseline="0" dirty="0"/>
              <a:t> is our market intelligence tool, which based on </a:t>
            </a:r>
            <a:r>
              <a:rPr lang="en-US" baseline="0" dirty="0" err="1"/>
              <a:t>realtime</a:t>
            </a:r>
            <a:r>
              <a:rPr lang="en-US" baseline="0" dirty="0"/>
              <a:t> data measures the performance of your inventory towards the total market.</a:t>
            </a:r>
          </a:p>
          <a:p>
            <a:r>
              <a:rPr lang="en-US" baseline="0" dirty="0"/>
              <a:t>The last of our Business Units is Marketplace, where we arrange online vehicle auctions either national or internationally depending of the market conditions.</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BF8E32-D445-8C4B-A506-0F9D1C08951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07167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Autorola is today present in most of Europe but we are also present in Australia, Mexico and </a:t>
            </a:r>
            <a:r>
              <a:rPr lang="en-US" dirty="0" err="1"/>
              <a:t>Brasill</a:t>
            </a:r>
            <a:r>
              <a:rPr lang="en-US" dirty="0"/>
              <a:t>. The international presence gives us the opportunity to sell cars cross border according to where we find the highest demand and thereby the best prices but it also gives us the insight in trends and challenges in many markets.</a:t>
            </a:r>
          </a:p>
        </p:txBody>
      </p:sp>
      <p:sp>
        <p:nvSpPr>
          <p:cNvPr id="4" name="Slide Number Placeholder 3"/>
          <p:cNvSpPr>
            <a:spLocks noGrp="1"/>
          </p:cNvSpPr>
          <p:nvPr>
            <p:ph type="sldNum" sz="quarter" idx="10"/>
          </p:nvPr>
        </p:nvSpPr>
        <p:spPr/>
        <p:txBody>
          <a:bodyPr/>
          <a:lstStyle/>
          <a:p>
            <a:fld id="{38BF8E32-D445-8C4B-A506-0F9D1C08951F}" type="slidenum">
              <a:rPr lang="en-US" smtClean="0"/>
              <a:pPr/>
              <a:t>4</a:t>
            </a:fld>
            <a:endParaRPr lang="en-US"/>
          </a:p>
        </p:txBody>
      </p:sp>
    </p:spTree>
    <p:extLst>
      <p:ext uri="{BB962C8B-B14F-4D97-AF65-F5344CB8AC3E}">
        <p14:creationId xmlns:p14="http://schemas.microsoft.com/office/powerpoint/2010/main" val="2848436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 would like to spend all 60 minutes talking about Autorola and our product portfolio,</a:t>
            </a:r>
            <a:r>
              <a:rPr lang="en-US" baseline="0" dirty="0"/>
              <a:t> but the reason why I’m standing here is to talk about disruption in the automotive business in Europe. </a:t>
            </a:r>
          </a:p>
          <a:p>
            <a:r>
              <a:rPr lang="en-US" dirty="0"/>
              <a:t>Back in 2001 Autorola</a:t>
            </a:r>
            <a:r>
              <a:rPr lang="en-US" baseline="0" dirty="0"/>
              <a:t> started to disrupt the physical Auction market, by being the first Auction provider going 100 % online with the Auction process. But already in 1996 Autorola made the first attempt. And attempt that failed due to technology not being ready. To slow internet connections and to few lines in and out from the dealerships made an unlike auction impossible.</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BF8E32-D445-8C4B-A506-0F9D1C08951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7294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Did we then succeed</a:t>
            </a:r>
            <a:r>
              <a:rPr lang="en-US" baseline="0" dirty="0"/>
              <a:t> in 2001? This is a question I often ask myself. And the answer is both yes and no.</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BF8E32-D445-8C4B-A506-0F9D1C08951F}" type="slidenum">
              <a:rPr kumimoji="0" lang="en-US"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178967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we should</a:t>
            </a:r>
            <a:r>
              <a:rPr lang="en-US" baseline="0" dirty="0"/>
              <a:t> be able to say that we succeeded with a disruption, there shouldn’t be any physical Auctions left in Europe. But there is. But we managed to get a fair </a:t>
            </a:r>
            <a:r>
              <a:rPr lang="en-US" baseline="0" dirty="0" err="1"/>
              <a:t>marketshare</a:t>
            </a:r>
            <a:r>
              <a:rPr lang="en-US" baseline="0" dirty="0"/>
              <a:t> and we started the movement towards </a:t>
            </a:r>
            <a:r>
              <a:rPr lang="en-US" baseline="0" dirty="0" err="1"/>
              <a:t>onlike</a:t>
            </a:r>
            <a:r>
              <a:rPr lang="en-US" baseline="0" dirty="0"/>
              <a:t> auctions. So why is it so difficult to make disruption in the Automotive business when it’s seen in so many other business’?</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BF8E32-D445-8C4B-A506-0F9D1C08951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8233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all know these three companies today and how they changed the business they are operating in. Apple who removed all physical bottoms from the </a:t>
            </a:r>
            <a:r>
              <a:rPr lang="en-US" dirty="0" err="1"/>
              <a:t>mobilephone</a:t>
            </a:r>
            <a:r>
              <a:rPr lang="en-US" dirty="0"/>
              <a:t> and starting the revolution for the </a:t>
            </a:r>
            <a:r>
              <a:rPr lang="en-US" dirty="0" err="1"/>
              <a:t>mobilephone</a:t>
            </a:r>
            <a:r>
              <a:rPr lang="en-US" dirty="0"/>
              <a:t> from being something you talked in to something which most people today mainly uses for searching on the internet to writing messages. Some of the existing players in the market managed to jump on this journey where others simply </a:t>
            </a:r>
            <a:r>
              <a:rPr lang="en-US" dirty="0" err="1"/>
              <a:t>dissapeared</a:t>
            </a:r>
            <a:r>
              <a:rPr lang="en-US" dirty="0"/>
              <a:t>. Airbnb and Uber also challenged the established players in there markets. Most of them survived but all needed to look into ways to protect there market.</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BF8E32-D445-8C4B-A506-0F9D1C08951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16781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biggest disrupter in newer time is Netflix. They totally changed the way movies is distributed and in that way forced the bankruptcy of Blockbuster, who simply didn’t change there business model. Going from more than 9.000 outlets till today one left. Here the use of new technology was perfect to be used in this </a:t>
            </a:r>
            <a:r>
              <a:rPr lang="en-US" dirty="0" err="1"/>
              <a:t>productline</a:t>
            </a:r>
            <a:r>
              <a:rPr lang="en-US" dirty="0"/>
              <a:t>.</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BF8E32-D445-8C4B-A506-0F9D1C08951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52561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7" name="6 Grupo"/>
          <p:cNvGrpSpPr/>
          <p:nvPr userDrawn="1"/>
        </p:nvGrpSpPr>
        <p:grpSpPr>
          <a:xfrm>
            <a:off x="8739088" y="6137330"/>
            <a:ext cx="3454400" cy="492522"/>
            <a:chOff x="6574892" y="6137330"/>
            <a:chExt cx="2590800" cy="492522"/>
          </a:xfrm>
        </p:grpSpPr>
        <p:pic>
          <p:nvPicPr>
            <p:cNvPr id="8" name="Picture 6" descr="Bue RGB 1920 px.png"/>
            <p:cNvPicPr>
              <a:picLocks noChangeAspect="1"/>
            </p:cNvPicPr>
            <p:nvPr userDrawn="1"/>
          </p:nvPicPr>
          <p:blipFill>
            <a:blip r:embed="rId2" cstate="print"/>
            <a:stretch>
              <a:fillRect/>
            </a:stretch>
          </p:blipFill>
          <p:spPr>
            <a:xfrm>
              <a:off x="6574892" y="6137330"/>
              <a:ext cx="2590800" cy="492522"/>
            </a:xfrm>
            <a:prstGeom prst="rect">
              <a:avLst/>
            </a:prstGeom>
          </p:spPr>
        </p:pic>
        <p:pic>
          <p:nvPicPr>
            <p:cNvPr id="9" name="Picture 8" descr="autorola_logo_2012_RGB.png"/>
            <p:cNvPicPr>
              <a:picLocks noChangeAspect="1"/>
            </p:cNvPicPr>
            <p:nvPr userDrawn="1"/>
          </p:nvPicPr>
          <p:blipFill>
            <a:blip r:embed="rId3" cstate="print"/>
            <a:stretch>
              <a:fillRect/>
            </a:stretch>
          </p:blipFill>
          <p:spPr>
            <a:xfrm>
              <a:off x="7072602" y="6446321"/>
              <a:ext cx="1657876" cy="183531"/>
            </a:xfrm>
            <a:prstGeom prst="rect">
              <a:avLst/>
            </a:prstGeom>
          </p:spPr>
        </p:pic>
      </p:grpSp>
      <p:sp>
        <p:nvSpPr>
          <p:cNvPr id="2" name="1 Título"/>
          <p:cNvSpPr>
            <a:spLocks noGrp="1"/>
          </p:cNvSpPr>
          <p:nvPr>
            <p:ph type="ctrTitle"/>
          </p:nvPr>
        </p:nvSpPr>
        <p:spPr>
          <a:xfrm>
            <a:off x="914400" y="2130430"/>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a:xfrm>
            <a:off x="609600" y="6356355"/>
            <a:ext cx="2844800" cy="365125"/>
          </a:xfrm>
          <a:prstGeom prst="rect">
            <a:avLst/>
          </a:prstGeom>
        </p:spPr>
        <p:txBody>
          <a:bodyPr/>
          <a:lstStyle/>
          <a:p>
            <a:fld id="{0FE4A237-A80F-40B9-AC7B-F88462136426}" type="datetimeFigureOut">
              <a:rPr lang="es-ES" smtClean="0"/>
              <a:pPr/>
              <a:t>16/03/2019</a:t>
            </a:fld>
            <a:endParaRPr lang="es-ES" dirty="0"/>
          </a:p>
        </p:txBody>
      </p:sp>
      <p:sp>
        <p:nvSpPr>
          <p:cNvPr id="6" name="5 Marcador de número de diapositiva"/>
          <p:cNvSpPr>
            <a:spLocks noGrp="1"/>
          </p:cNvSpPr>
          <p:nvPr>
            <p:ph type="sldNum" sz="quarter" idx="12"/>
          </p:nvPr>
        </p:nvSpPr>
        <p:spPr>
          <a:xfrm>
            <a:off x="8737600" y="6356355"/>
            <a:ext cx="2844800" cy="365125"/>
          </a:xfrm>
          <a:prstGeom prst="rect">
            <a:avLst/>
          </a:prstGeom>
        </p:spPr>
        <p:txBody>
          <a:bodyPr/>
          <a:lstStyle/>
          <a:p>
            <a:fld id="{0E36699D-578D-4ABC-9C79-2E810C22A7F3}" type="slidenum">
              <a:rPr lang="es-ES" smtClean="0"/>
              <a:pPr/>
              <a:t>‹nr.›</a:t>
            </a:fld>
            <a:endParaRPr lang="es-ES" dirty="0"/>
          </a:p>
        </p:txBody>
      </p:sp>
      <p:sp>
        <p:nvSpPr>
          <p:cNvPr id="10" name="9 Rectángulo"/>
          <p:cNvSpPr/>
          <p:nvPr userDrawn="1"/>
        </p:nvSpPr>
        <p:spPr>
          <a:xfrm>
            <a:off x="5519936" y="6392366"/>
            <a:ext cx="367408" cy="276999"/>
          </a:xfrm>
          <a:prstGeom prst="rect">
            <a:avLst/>
          </a:prstGeom>
        </p:spPr>
        <p:txBody>
          <a:bodyPr wrap="none">
            <a:spAutoFit/>
          </a:bodyPr>
          <a:lstStyle/>
          <a:p>
            <a:fld id="{0E36699D-578D-4ABC-9C79-2E810C22A7F3}" type="slidenum">
              <a:rPr kumimoji="0" lang="es-ES" sz="1200" b="0" i="0" u="none" strike="noStrike" kern="1200" cap="none" spc="0" normalizeH="0" baseline="0" noProof="0" smtClean="0">
                <a:ln>
                  <a:noFill/>
                </a:ln>
                <a:solidFill>
                  <a:prstClr val="black">
                    <a:tint val="75000"/>
                  </a:prstClr>
                </a:solidFill>
                <a:effectLst/>
                <a:uLnTx/>
                <a:uFillTx/>
                <a:latin typeface="+mn-lt"/>
                <a:ea typeface="+mn-ea"/>
                <a:cs typeface="+mn-cs"/>
              </a:rPr>
              <a:pPr/>
              <a:t>‹nr.›</a:t>
            </a:fld>
            <a:endParaRPr lang="es-ES" sz="18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seño personalizad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0FE4A237-A80F-40B9-AC7B-F88462136426}" type="datetimeFigureOut">
              <a:rPr lang="es-ES" smtClean="0"/>
              <a:pPr/>
              <a:t>16/03/2019</a:t>
            </a:fld>
            <a:endParaRPr lang="es-ES" dirty="0"/>
          </a:p>
        </p:txBody>
      </p:sp>
      <p:sp>
        <p:nvSpPr>
          <p:cNvPr id="5" name="4 Rectángulo"/>
          <p:cNvSpPr/>
          <p:nvPr userDrawn="1"/>
        </p:nvSpPr>
        <p:spPr>
          <a:xfrm>
            <a:off x="11184567" y="6248350"/>
            <a:ext cx="367408" cy="276999"/>
          </a:xfrm>
          <a:prstGeom prst="rect">
            <a:avLst/>
          </a:prstGeom>
        </p:spPr>
        <p:txBody>
          <a:bodyPr wrap="none">
            <a:spAutoFit/>
          </a:bodyPr>
          <a:lstStyle/>
          <a:p>
            <a:fld id="{0E36699D-578D-4ABC-9C79-2E810C22A7F3}" type="slidenum">
              <a:rPr kumimoji="0" lang="es-ES" sz="1200" b="0" i="0" u="none" strike="noStrike" kern="1200" cap="none" spc="0" normalizeH="0" baseline="0" noProof="0" smtClean="0">
                <a:ln>
                  <a:noFill/>
                </a:ln>
                <a:solidFill>
                  <a:prstClr val="black">
                    <a:tint val="75000"/>
                  </a:prstClr>
                </a:solidFill>
                <a:effectLst/>
                <a:uLnTx/>
                <a:uFillTx/>
                <a:latin typeface="+mn-lt"/>
                <a:ea typeface="+mn-ea"/>
                <a:cs typeface="+mn-cs"/>
              </a:rPr>
              <a:pPr/>
              <a:t>‹nr.›</a:t>
            </a:fld>
            <a:endParaRPr lang="es-ES" sz="1800" dirty="0"/>
          </a:p>
        </p:txBody>
      </p:sp>
      <p:pic>
        <p:nvPicPr>
          <p:cNvPr id="8" name="Picture 6" descr="Bue RGB 1920 px.png"/>
          <p:cNvPicPr>
            <a:picLocks noChangeAspect="1"/>
          </p:cNvPicPr>
          <p:nvPr userDrawn="1"/>
        </p:nvPicPr>
        <p:blipFill>
          <a:blip r:embed="rId2" cstate="print"/>
          <a:stretch>
            <a:fillRect/>
          </a:stretch>
        </p:blipFill>
        <p:spPr>
          <a:xfrm>
            <a:off x="0" y="632222"/>
            <a:ext cx="12192000" cy="492522"/>
          </a:xfrm>
          <a:prstGeom prst="rect">
            <a:avLst/>
          </a:prstGeom>
        </p:spPr>
      </p:pic>
      <p:pic>
        <p:nvPicPr>
          <p:cNvPr id="13" name="Picture 8" descr="autorola_logo_2012_RGB.png"/>
          <p:cNvPicPr>
            <a:picLocks noChangeAspect="1"/>
          </p:cNvPicPr>
          <p:nvPr userDrawn="1"/>
        </p:nvPicPr>
        <p:blipFill>
          <a:blip r:embed="rId3" cstate="print"/>
          <a:stretch>
            <a:fillRect/>
          </a:stretch>
        </p:blipFill>
        <p:spPr>
          <a:xfrm>
            <a:off x="9648395" y="260653"/>
            <a:ext cx="2210501" cy="18353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Diseño personalizad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0FE4A237-A80F-40B9-AC7B-F88462136426}" type="datetimeFigureOut">
              <a:rPr lang="es-ES" smtClean="0"/>
              <a:pPr/>
              <a:t>16/03/2019</a:t>
            </a:fld>
            <a:endParaRPr lang="es-ES" dirty="0"/>
          </a:p>
        </p:txBody>
      </p:sp>
      <p:sp>
        <p:nvSpPr>
          <p:cNvPr id="5" name="4 Rectángulo"/>
          <p:cNvSpPr/>
          <p:nvPr userDrawn="1"/>
        </p:nvSpPr>
        <p:spPr>
          <a:xfrm>
            <a:off x="11184567" y="6464374"/>
            <a:ext cx="367408" cy="276999"/>
          </a:xfrm>
          <a:prstGeom prst="rect">
            <a:avLst/>
          </a:prstGeom>
        </p:spPr>
        <p:txBody>
          <a:bodyPr wrap="none">
            <a:spAutoFit/>
          </a:bodyPr>
          <a:lstStyle/>
          <a:p>
            <a:fld id="{0E36699D-578D-4ABC-9C79-2E810C22A7F3}" type="slidenum">
              <a:rPr kumimoji="0" lang="es-ES" sz="1200" b="0" i="0" u="none" strike="noStrike" kern="1200" cap="none" spc="0" normalizeH="0" baseline="0" noProof="0" smtClean="0">
                <a:ln>
                  <a:noFill/>
                </a:ln>
                <a:solidFill>
                  <a:prstClr val="black">
                    <a:tint val="75000"/>
                  </a:prstClr>
                </a:solidFill>
                <a:effectLst/>
                <a:uLnTx/>
                <a:uFillTx/>
                <a:latin typeface="+mn-lt"/>
                <a:ea typeface="+mn-ea"/>
                <a:cs typeface="+mn-cs"/>
              </a:rPr>
              <a:pPr/>
              <a:t>‹nr.›</a:t>
            </a:fld>
            <a:endParaRPr lang="es-ES" sz="1800" dirty="0"/>
          </a:p>
        </p:txBody>
      </p:sp>
      <p:pic>
        <p:nvPicPr>
          <p:cNvPr id="8" name="Picture 6" descr="Bue RGB 1920 px.png"/>
          <p:cNvPicPr>
            <a:picLocks noChangeAspect="1"/>
          </p:cNvPicPr>
          <p:nvPr userDrawn="1"/>
        </p:nvPicPr>
        <p:blipFill>
          <a:blip r:embed="rId2" cstate="print"/>
          <a:stretch>
            <a:fillRect/>
          </a:stretch>
        </p:blipFill>
        <p:spPr>
          <a:xfrm>
            <a:off x="0" y="6021288"/>
            <a:ext cx="12192000" cy="492522"/>
          </a:xfrm>
          <a:prstGeom prst="rect">
            <a:avLst/>
          </a:prstGeom>
        </p:spPr>
      </p:pic>
      <p:pic>
        <p:nvPicPr>
          <p:cNvPr id="13" name="Picture 8" descr="autorola_logo_2012_RGB.png"/>
          <p:cNvPicPr>
            <a:picLocks noChangeAspect="1"/>
          </p:cNvPicPr>
          <p:nvPr userDrawn="1"/>
        </p:nvPicPr>
        <p:blipFill>
          <a:blip r:embed="rId3" cstate="print"/>
          <a:stretch>
            <a:fillRect/>
          </a:stretch>
        </p:blipFill>
        <p:spPr>
          <a:xfrm>
            <a:off x="9581496" y="260653"/>
            <a:ext cx="2210501" cy="183531"/>
          </a:xfrm>
          <a:prstGeom prst="rect">
            <a:avLst/>
          </a:prstGeom>
        </p:spPr>
      </p:pic>
      <p:cxnSp>
        <p:nvCxnSpPr>
          <p:cNvPr id="7" name="6 Conector recto"/>
          <p:cNvCxnSpPr/>
          <p:nvPr userDrawn="1"/>
        </p:nvCxnSpPr>
        <p:spPr>
          <a:xfrm>
            <a:off x="367997" y="548680"/>
            <a:ext cx="11424000"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Diseño personalizad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0FE4A237-A80F-40B9-AC7B-F88462136426}" type="datetimeFigureOut">
              <a:rPr lang="es-ES" smtClean="0"/>
              <a:pPr/>
              <a:t>16/03/2019</a:t>
            </a:fld>
            <a:endParaRPr lang="es-ES" dirty="0"/>
          </a:p>
        </p:txBody>
      </p:sp>
      <p:sp>
        <p:nvSpPr>
          <p:cNvPr id="5" name="4 Rectángulo"/>
          <p:cNvSpPr/>
          <p:nvPr userDrawn="1"/>
        </p:nvSpPr>
        <p:spPr>
          <a:xfrm>
            <a:off x="11184567" y="6464374"/>
            <a:ext cx="367408" cy="276999"/>
          </a:xfrm>
          <a:prstGeom prst="rect">
            <a:avLst/>
          </a:prstGeom>
        </p:spPr>
        <p:txBody>
          <a:bodyPr wrap="none">
            <a:spAutoFit/>
          </a:bodyPr>
          <a:lstStyle/>
          <a:p>
            <a:fld id="{0E36699D-578D-4ABC-9C79-2E810C22A7F3}" type="slidenum">
              <a:rPr kumimoji="0" lang="es-ES" sz="1200" b="0" i="0" u="none" strike="noStrike" kern="1200" cap="none" spc="0" normalizeH="0" baseline="0" noProof="0" smtClean="0">
                <a:ln>
                  <a:noFill/>
                </a:ln>
                <a:solidFill>
                  <a:prstClr val="black">
                    <a:tint val="75000"/>
                  </a:prstClr>
                </a:solidFill>
                <a:effectLst/>
                <a:uLnTx/>
                <a:uFillTx/>
                <a:latin typeface="+mn-lt"/>
                <a:ea typeface="+mn-ea"/>
                <a:cs typeface="+mn-cs"/>
              </a:rPr>
              <a:pPr/>
              <a:t>‹nr.›</a:t>
            </a:fld>
            <a:endParaRPr lang="es-ES" sz="1800" dirty="0"/>
          </a:p>
        </p:txBody>
      </p:sp>
      <p:pic>
        <p:nvPicPr>
          <p:cNvPr id="8" name="Picture 6" descr="Bue RGB 1920 px.png"/>
          <p:cNvPicPr>
            <a:picLocks noChangeAspect="1"/>
          </p:cNvPicPr>
          <p:nvPr userDrawn="1"/>
        </p:nvPicPr>
        <p:blipFill>
          <a:blip r:embed="rId2" cstate="print"/>
          <a:stretch>
            <a:fillRect/>
          </a:stretch>
        </p:blipFill>
        <p:spPr>
          <a:xfrm>
            <a:off x="0" y="6021288"/>
            <a:ext cx="12192000" cy="492522"/>
          </a:xfrm>
          <a:prstGeom prst="rect">
            <a:avLst/>
          </a:prstGeom>
        </p:spPr>
      </p:pic>
      <p:pic>
        <p:nvPicPr>
          <p:cNvPr id="13" name="Picture 8" descr="autorola_logo_2012_RGB.png"/>
          <p:cNvPicPr>
            <a:picLocks noChangeAspect="1"/>
          </p:cNvPicPr>
          <p:nvPr userDrawn="1"/>
        </p:nvPicPr>
        <p:blipFill>
          <a:blip r:embed="rId3" cstate="print"/>
          <a:stretch>
            <a:fillRect/>
          </a:stretch>
        </p:blipFill>
        <p:spPr>
          <a:xfrm>
            <a:off x="9648395" y="260653"/>
            <a:ext cx="2210501" cy="18353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Diseño personalizado">
    <p:spTree>
      <p:nvGrpSpPr>
        <p:cNvPr id="1" name=""/>
        <p:cNvGrpSpPr/>
        <p:nvPr/>
      </p:nvGrpSpPr>
      <p:grpSpPr>
        <a:xfrm>
          <a:off x="0" y="0"/>
          <a:ext cx="0" cy="0"/>
          <a:chOff x="0" y="0"/>
          <a:chExt cx="0" cy="0"/>
        </a:xfrm>
      </p:grpSpPr>
      <p:sp>
        <p:nvSpPr>
          <p:cNvPr id="3" name="2 Marcador de fecha"/>
          <p:cNvSpPr>
            <a:spLocks noGrp="1"/>
          </p:cNvSpPr>
          <p:nvPr>
            <p:ph type="dt" sz="half" idx="10"/>
          </p:nvPr>
        </p:nvSpPr>
        <p:spPr>
          <a:xfrm>
            <a:off x="335360" y="6232232"/>
            <a:ext cx="2844800" cy="365125"/>
          </a:xfrm>
        </p:spPr>
        <p:txBody>
          <a:bodyPr/>
          <a:lstStyle/>
          <a:p>
            <a:fld id="{0FE4A237-A80F-40B9-AC7B-F88462136426}" type="datetimeFigureOut">
              <a:rPr lang="es-ES" smtClean="0"/>
              <a:pPr/>
              <a:t>16/03/2019</a:t>
            </a:fld>
            <a:endParaRPr lang="es-ES" dirty="0"/>
          </a:p>
        </p:txBody>
      </p:sp>
      <p:sp>
        <p:nvSpPr>
          <p:cNvPr id="5" name="4 Rectángulo"/>
          <p:cNvSpPr/>
          <p:nvPr userDrawn="1"/>
        </p:nvSpPr>
        <p:spPr>
          <a:xfrm>
            <a:off x="4943872" y="6237317"/>
            <a:ext cx="367408" cy="276999"/>
          </a:xfrm>
          <a:prstGeom prst="rect">
            <a:avLst/>
          </a:prstGeom>
        </p:spPr>
        <p:txBody>
          <a:bodyPr wrap="none">
            <a:spAutoFit/>
          </a:bodyPr>
          <a:lstStyle/>
          <a:p>
            <a:fld id="{0E36699D-578D-4ABC-9C79-2E810C22A7F3}" type="slidenum">
              <a:rPr kumimoji="0" lang="es-ES" sz="1200" b="0" i="0" u="none" strike="noStrike" kern="1200" cap="none" spc="0" normalizeH="0" baseline="0" noProof="0" smtClean="0">
                <a:ln>
                  <a:noFill/>
                </a:ln>
                <a:solidFill>
                  <a:prstClr val="black">
                    <a:tint val="75000"/>
                  </a:prstClr>
                </a:solidFill>
                <a:effectLst/>
                <a:uLnTx/>
                <a:uFillTx/>
                <a:latin typeface="+mn-lt"/>
                <a:ea typeface="+mn-ea"/>
                <a:cs typeface="+mn-cs"/>
              </a:rPr>
              <a:pPr/>
              <a:t>‹nr.›</a:t>
            </a:fld>
            <a:endParaRPr lang="es-ES" sz="1800" dirty="0"/>
          </a:p>
        </p:txBody>
      </p:sp>
      <p:pic>
        <p:nvPicPr>
          <p:cNvPr id="8" name="Picture 6" descr="Bue RGB 1920 px.png"/>
          <p:cNvPicPr>
            <a:picLocks noChangeAspect="1"/>
          </p:cNvPicPr>
          <p:nvPr userDrawn="1"/>
        </p:nvPicPr>
        <p:blipFill>
          <a:blip r:embed="rId2" cstate="print"/>
          <a:stretch>
            <a:fillRect/>
          </a:stretch>
        </p:blipFill>
        <p:spPr>
          <a:xfrm>
            <a:off x="0" y="560214"/>
            <a:ext cx="12192000" cy="492522"/>
          </a:xfrm>
          <a:prstGeom prst="rect">
            <a:avLst/>
          </a:prstGeom>
        </p:spPr>
      </p:pic>
      <p:cxnSp>
        <p:nvCxnSpPr>
          <p:cNvPr id="10" name="9 Conector recto"/>
          <p:cNvCxnSpPr/>
          <p:nvPr userDrawn="1"/>
        </p:nvCxnSpPr>
        <p:spPr>
          <a:xfrm>
            <a:off x="431371" y="6165304"/>
            <a:ext cx="11233248"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13" name="Picture 8" descr="autorola_logo_2012_RGB.png"/>
          <p:cNvPicPr>
            <a:picLocks noChangeAspect="1"/>
          </p:cNvPicPr>
          <p:nvPr userDrawn="1"/>
        </p:nvPicPr>
        <p:blipFill>
          <a:blip r:embed="rId3" cstate="print"/>
          <a:stretch>
            <a:fillRect/>
          </a:stretch>
        </p:blipFill>
        <p:spPr>
          <a:xfrm>
            <a:off x="9454120" y="6309325"/>
            <a:ext cx="2210501" cy="18353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seño personalizad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0FE4A237-A80F-40B9-AC7B-F88462136426}" type="datetimeFigureOut">
              <a:rPr lang="es-ES" smtClean="0"/>
              <a:pPr/>
              <a:t>16/03/2019</a:t>
            </a:fld>
            <a:endParaRPr lang="es-ES" dirty="0"/>
          </a:p>
        </p:txBody>
      </p:sp>
      <p:sp>
        <p:nvSpPr>
          <p:cNvPr id="5" name="4 Rectángulo"/>
          <p:cNvSpPr/>
          <p:nvPr userDrawn="1"/>
        </p:nvSpPr>
        <p:spPr>
          <a:xfrm>
            <a:off x="10481123" y="6392366"/>
            <a:ext cx="367408" cy="276999"/>
          </a:xfrm>
          <a:prstGeom prst="rect">
            <a:avLst/>
          </a:prstGeom>
        </p:spPr>
        <p:txBody>
          <a:bodyPr wrap="none">
            <a:spAutoFit/>
          </a:bodyPr>
          <a:lstStyle/>
          <a:p>
            <a:fld id="{0E36699D-578D-4ABC-9C79-2E810C22A7F3}" type="slidenum">
              <a:rPr kumimoji="0" lang="es-ES" sz="1200" b="0" i="0" u="none" strike="noStrike" kern="1200" cap="none" spc="0" normalizeH="0" baseline="0" noProof="0" smtClean="0">
                <a:ln>
                  <a:noFill/>
                </a:ln>
                <a:solidFill>
                  <a:prstClr val="black">
                    <a:tint val="75000"/>
                  </a:prstClr>
                </a:solidFill>
                <a:effectLst/>
                <a:uLnTx/>
                <a:uFillTx/>
                <a:latin typeface="+mn-lt"/>
                <a:ea typeface="+mn-ea"/>
                <a:cs typeface="+mn-cs"/>
              </a:rPr>
              <a:pPr/>
              <a:t>‹nr.›</a:t>
            </a:fld>
            <a:endParaRPr lang="es-ES" sz="1800" dirty="0"/>
          </a:p>
        </p:txBody>
      </p:sp>
      <p:pic>
        <p:nvPicPr>
          <p:cNvPr id="6" name="Picture 6" descr="Bue RGB 1920 px.png"/>
          <p:cNvPicPr>
            <a:picLocks noChangeAspect="1"/>
          </p:cNvPicPr>
          <p:nvPr userDrawn="1"/>
        </p:nvPicPr>
        <p:blipFill>
          <a:blip r:embed="rId2" cstate="print"/>
          <a:stretch>
            <a:fillRect/>
          </a:stretch>
        </p:blipFill>
        <p:spPr>
          <a:xfrm>
            <a:off x="0" y="560214"/>
            <a:ext cx="12192000" cy="492522"/>
          </a:xfrm>
          <a:prstGeom prst="rect">
            <a:avLst/>
          </a:prstGeom>
        </p:spPr>
      </p:pic>
      <p:pic>
        <p:nvPicPr>
          <p:cNvPr id="7" name="Picture 6" descr="Bue RGB 1920 px.png"/>
          <p:cNvPicPr>
            <a:picLocks noChangeAspect="1"/>
          </p:cNvPicPr>
          <p:nvPr userDrawn="1"/>
        </p:nvPicPr>
        <p:blipFill>
          <a:blip r:embed="rId3" cstate="print"/>
          <a:stretch>
            <a:fillRect/>
          </a:stretch>
        </p:blipFill>
        <p:spPr>
          <a:xfrm>
            <a:off x="8766523" y="6137330"/>
            <a:ext cx="3454400" cy="492522"/>
          </a:xfrm>
          <a:prstGeom prst="rect">
            <a:avLst/>
          </a:prstGeom>
        </p:spPr>
      </p:pic>
      <p:pic>
        <p:nvPicPr>
          <p:cNvPr id="8" name="Picture 8" descr="autorola_logo_2012_RGB.png"/>
          <p:cNvPicPr>
            <a:picLocks noChangeAspect="1"/>
          </p:cNvPicPr>
          <p:nvPr userDrawn="1"/>
        </p:nvPicPr>
        <p:blipFill>
          <a:blip r:embed="rId4" cstate="print"/>
          <a:stretch>
            <a:fillRect/>
          </a:stretch>
        </p:blipFill>
        <p:spPr>
          <a:xfrm>
            <a:off x="9454120" y="293146"/>
            <a:ext cx="2210501" cy="18353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Diseño personalizado">
    <p:spTree>
      <p:nvGrpSpPr>
        <p:cNvPr id="1" name=""/>
        <p:cNvGrpSpPr/>
        <p:nvPr/>
      </p:nvGrpSpPr>
      <p:grpSpPr>
        <a:xfrm>
          <a:off x="0" y="0"/>
          <a:ext cx="0" cy="0"/>
          <a:chOff x="0" y="0"/>
          <a:chExt cx="0" cy="0"/>
        </a:xfrm>
      </p:grpSpPr>
      <p:pic>
        <p:nvPicPr>
          <p:cNvPr id="9" name="8 Imagen" descr="r de autorola (2).jpg"/>
          <p:cNvPicPr>
            <a:picLocks noChangeAspect="1"/>
          </p:cNvPicPr>
          <p:nvPr userDrawn="1"/>
        </p:nvPicPr>
        <p:blipFill>
          <a:blip r:embed="rId2" cstate="print"/>
          <a:stretch>
            <a:fillRect/>
          </a:stretch>
        </p:blipFill>
        <p:spPr>
          <a:xfrm>
            <a:off x="10704512" y="6093296"/>
            <a:ext cx="1152128" cy="560634"/>
          </a:xfrm>
          <a:prstGeom prst="rect">
            <a:avLst/>
          </a:prstGeom>
        </p:spPr>
      </p:pic>
      <p:sp>
        <p:nvSpPr>
          <p:cNvPr id="3" name="2 Marcador de fecha"/>
          <p:cNvSpPr>
            <a:spLocks noGrp="1"/>
          </p:cNvSpPr>
          <p:nvPr>
            <p:ph type="dt" sz="half" idx="10"/>
          </p:nvPr>
        </p:nvSpPr>
        <p:spPr/>
        <p:txBody>
          <a:bodyPr/>
          <a:lstStyle/>
          <a:p>
            <a:fld id="{0FE4A237-A80F-40B9-AC7B-F88462136426}" type="datetimeFigureOut">
              <a:rPr lang="es-ES" smtClean="0"/>
              <a:pPr/>
              <a:t>16/03/2019</a:t>
            </a:fld>
            <a:endParaRPr lang="es-ES" dirty="0"/>
          </a:p>
        </p:txBody>
      </p:sp>
      <p:sp>
        <p:nvSpPr>
          <p:cNvPr id="5" name="4 Rectángulo"/>
          <p:cNvSpPr/>
          <p:nvPr userDrawn="1"/>
        </p:nvSpPr>
        <p:spPr>
          <a:xfrm>
            <a:off x="10577135" y="6426274"/>
            <a:ext cx="367408" cy="276999"/>
          </a:xfrm>
          <a:prstGeom prst="rect">
            <a:avLst/>
          </a:prstGeom>
        </p:spPr>
        <p:txBody>
          <a:bodyPr wrap="none">
            <a:spAutoFit/>
          </a:bodyPr>
          <a:lstStyle/>
          <a:p>
            <a:fld id="{0E36699D-578D-4ABC-9C79-2E810C22A7F3}" type="slidenum">
              <a:rPr kumimoji="0" lang="es-ES" sz="1200" b="0" i="0" u="none" strike="noStrike" kern="1200" cap="none" spc="0" normalizeH="0" baseline="0" noProof="0" smtClean="0">
                <a:ln>
                  <a:noFill/>
                </a:ln>
                <a:solidFill>
                  <a:prstClr val="black">
                    <a:tint val="75000"/>
                  </a:prstClr>
                </a:solidFill>
                <a:effectLst/>
                <a:uLnTx/>
                <a:uFillTx/>
                <a:latin typeface="+mn-lt"/>
                <a:ea typeface="+mn-ea"/>
                <a:cs typeface="+mn-cs"/>
              </a:rPr>
              <a:pPr/>
              <a:t>‹nr.›</a:t>
            </a:fld>
            <a:endParaRPr lang="es-ES" sz="1800" dirty="0"/>
          </a:p>
        </p:txBody>
      </p:sp>
      <p:pic>
        <p:nvPicPr>
          <p:cNvPr id="6" name="Picture 6" descr="Bue RGB 1920 px.png"/>
          <p:cNvPicPr>
            <a:picLocks noChangeAspect="1"/>
          </p:cNvPicPr>
          <p:nvPr userDrawn="1"/>
        </p:nvPicPr>
        <p:blipFill>
          <a:blip r:embed="rId3" cstate="print"/>
          <a:stretch>
            <a:fillRect/>
          </a:stretch>
        </p:blipFill>
        <p:spPr>
          <a:xfrm>
            <a:off x="0" y="560214"/>
            <a:ext cx="12192000" cy="492522"/>
          </a:xfrm>
          <a:prstGeom prst="rect">
            <a:avLst/>
          </a:prstGeom>
        </p:spPr>
      </p:pic>
      <p:pic>
        <p:nvPicPr>
          <p:cNvPr id="8" name="Picture 8" descr="autorola_logo_2012_RGB.png"/>
          <p:cNvPicPr>
            <a:picLocks noChangeAspect="1"/>
          </p:cNvPicPr>
          <p:nvPr userDrawn="1"/>
        </p:nvPicPr>
        <p:blipFill>
          <a:blip r:embed="rId4" cstate="print"/>
          <a:stretch>
            <a:fillRect/>
          </a:stretch>
        </p:blipFill>
        <p:spPr>
          <a:xfrm>
            <a:off x="9454120" y="293146"/>
            <a:ext cx="2210501" cy="18353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Diseño personalizad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0FE4A237-A80F-40B9-AC7B-F88462136426}" type="datetimeFigureOut">
              <a:rPr lang="es-ES" smtClean="0"/>
              <a:pPr/>
              <a:t>16/03/2019</a:t>
            </a:fld>
            <a:endParaRPr lang="es-ES" dirty="0"/>
          </a:p>
        </p:txBody>
      </p:sp>
      <p:sp>
        <p:nvSpPr>
          <p:cNvPr id="5" name="4 Rectángulo"/>
          <p:cNvSpPr/>
          <p:nvPr userDrawn="1"/>
        </p:nvSpPr>
        <p:spPr>
          <a:xfrm>
            <a:off x="5392559" y="6429078"/>
            <a:ext cx="367408" cy="276999"/>
          </a:xfrm>
          <a:prstGeom prst="rect">
            <a:avLst/>
          </a:prstGeom>
        </p:spPr>
        <p:txBody>
          <a:bodyPr wrap="none">
            <a:spAutoFit/>
          </a:bodyPr>
          <a:lstStyle/>
          <a:p>
            <a:fld id="{0E36699D-578D-4ABC-9C79-2E810C22A7F3}" type="slidenum">
              <a:rPr kumimoji="0" lang="es-ES" sz="1200" b="0" i="0" u="none" strike="noStrike" kern="1200" cap="none" spc="0" normalizeH="0" baseline="0" noProof="0" smtClean="0">
                <a:ln>
                  <a:noFill/>
                </a:ln>
                <a:solidFill>
                  <a:prstClr val="black">
                    <a:tint val="75000"/>
                  </a:prstClr>
                </a:solidFill>
                <a:effectLst/>
                <a:uLnTx/>
                <a:uFillTx/>
                <a:latin typeface="+mn-lt"/>
                <a:ea typeface="+mn-ea"/>
                <a:cs typeface="+mn-cs"/>
              </a:rPr>
              <a:pPr/>
              <a:t>‹nr.›</a:t>
            </a:fld>
            <a:endParaRPr lang="es-ES" sz="1800" dirty="0"/>
          </a:p>
        </p:txBody>
      </p:sp>
      <p:pic>
        <p:nvPicPr>
          <p:cNvPr id="6" name="Picture 6" descr="Bue RGB 1920 px.png"/>
          <p:cNvPicPr>
            <a:picLocks noChangeAspect="1"/>
          </p:cNvPicPr>
          <p:nvPr userDrawn="1"/>
        </p:nvPicPr>
        <p:blipFill>
          <a:blip r:embed="rId2" cstate="print"/>
          <a:stretch>
            <a:fillRect/>
          </a:stretch>
        </p:blipFill>
        <p:spPr>
          <a:xfrm>
            <a:off x="0" y="560214"/>
            <a:ext cx="12192000" cy="492522"/>
          </a:xfrm>
          <a:prstGeom prst="rect">
            <a:avLst/>
          </a:prstGeom>
        </p:spPr>
      </p:pic>
      <p:pic>
        <p:nvPicPr>
          <p:cNvPr id="8" name="Picture 8" descr="autorola_logo_2012_RGB.png"/>
          <p:cNvPicPr>
            <a:picLocks noChangeAspect="1"/>
          </p:cNvPicPr>
          <p:nvPr userDrawn="1"/>
        </p:nvPicPr>
        <p:blipFill>
          <a:blip r:embed="rId3" cstate="print"/>
          <a:stretch>
            <a:fillRect/>
          </a:stretch>
        </p:blipFill>
        <p:spPr>
          <a:xfrm>
            <a:off x="9744408" y="6475812"/>
            <a:ext cx="2210501" cy="183531"/>
          </a:xfrm>
          <a:prstGeom prst="rect">
            <a:avLst/>
          </a:prstGeom>
        </p:spPr>
      </p:pic>
      <p:pic>
        <p:nvPicPr>
          <p:cNvPr id="9" name="8 Imagen" descr="r de autorola (2).jpg"/>
          <p:cNvPicPr>
            <a:picLocks noChangeAspect="1"/>
          </p:cNvPicPr>
          <p:nvPr userDrawn="1"/>
        </p:nvPicPr>
        <p:blipFill>
          <a:blip r:embed="rId4" cstate="print"/>
          <a:stretch>
            <a:fillRect/>
          </a:stretch>
        </p:blipFill>
        <p:spPr>
          <a:xfrm>
            <a:off x="9552385" y="260648"/>
            <a:ext cx="1596067" cy="77665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grpSp>
        <p:nvGrpSpPr>
          <p:cNvPr id="8" name="7 Grupo"/>
          <p:cNvGrpSpPr/>
          <p:nvPr userDrawn="1"/>
        </p:nvGrpSpPr>
        <p:grpSpPr>
          <a:xfrm>
            <a:off x="8739088" y="6137330"/>
            <a:ext cx="3454400" cy="492522"/>
            <a:chOff x="6574892" y="6137330"/>
            <a:chExt cx="2590800" cy="492522"/>
          </a:xfrm>
        </p:grpSpPr>
        <p:pic>
          <p:nvPicPr>
            <p:cNvPr id="9" name="Picture 6" descr="Bue RGB 1920 px.png"/>
            <p:cNvPicPr>
              <a:picLocks noChangeAspect="1"/>
            </p:cNvPicPr>
            <p:nvPr userDrawn="1"/>
          </p:nvPicPr>
          <p:blipFill>
            <a:blip r:embed="rId10" cstate="print"/>
            <a:stretch>
              <a:fillRect/>
            </a:stretch>
          </p:blipFill>
          <p:spPr>
            <a:xfrm>
              <a:off x="6574892" y="6137330"/>
              <a:ext cx="2590800" cy="492522"/>
            </a:xfrm>
            <a:prstGeom prst="rect">
              <a:avLst/>
            </a:prstGeom>
          </p:spPr>
        </p:pic>
        <p:pic>
          <p:nvPicPr>
            <p:cNvPr id="10" name="Picture 8" descr="autorola_logo_2012_RGB.png"/>
            <p:cNvPicPr>
              <a:picLocks noChangeAspect="1"/>
            </p:cNvPicPr>
            <p:nvPr userDrawn="1"/>
          </p:nvPicPr>
          <p:blipFill>
            <a:blip r:embed="rId11" cstate="print"/>
            <a:stretch>
              <a:fillRect/>
            </a:stretch>
          </p:blipFill>
          <p:spPr>
            <a:xfrm>
              <a:off x="7072602" y="6446321"/>
              <a:ext cx="1657876" cy="183531"/>
            </a:xfrm>
            <a:prstGeom prst="rect">
              <a:avLst/>
            </a:prstGeom>
          </p:spPr>
        </p:pic>
      </p:grpSp>
      <p:sp>
        <p:nvSpPr>
          <p:cNvPr id="11" name="3 Marcador de fecha"/>
          <p:cNvSpPr>
            <a:spLocks noGrp="1"/>
          </p:cNvSpPr>
          <p:nvPr>
            <p:ph type="dt" sz="half" idx="2"/>
          </p:nvPr>
        </p:nvSpPr>
        <p:spPr>
          <a:xfrm>
            <a:off x="609600" y="6356355"/>
            <a:ext cx="2844800" cy="365125"/>
          </a:xfrm>
          <a:prstGeom prst="rect">
            <a:avLst/>
          </a:prstGeom>
        </p:spPr>
        <p:txBody>
          <a:bodyPr/>
          <a:lstStyle/>
          <a:p>
            <a:fld id="{0FE4A237-A80F-40B9-AC7B-F88462136426}" type="datetimeFigureOut">
              <a:rPr lang="es-ES" smtClean="0"/>
              <a:pPr/>
              <a:t>16/03/2019</a:t>
            </a:fld>
            <a:endParaRPr lang="es-ES" dirty="0"/>
          </a:p>
        </p:txBody>
      </p:sp>
      <p:sp>
        <p:nvSpPr>
          <p:cNvPr id="12" name="5 Marcador de número de diapositiva"/>
          <p:cNvSpPr>
            <a:spLocks noGrp="1"/>
          </p:cNvSpPr>
          <p:nvPr>
            <p:ph type="sldNum" sz="quarter" idx="4"/>
          </p:nvPr>
        </p:nvSpPr>
        <p:spPr>
          <a:xfrm>
            <a:off x="8737600" y="6356355"/>
            <a:ext cx="2844800" cy="365125"/>
          </a:xfrm>
          <a:prstGeom prst="rect">
            <a:avLst/>
          </a:prstGeom>
        </p:spPr>
        <p:txBody>
          <a:bodyPr/>
          <a:lstStyle/>
          <a:p>
            <a:fld id="{0E36699D-578D-4ABC-9C79-2E810C22A7F3}" type="slidenum">
              <a:rPr lang="es-ES" smtClean="0"/>
              <a:pPr/>
              <a:t>‹nr.›</a:t>
            </a:fld>
            <a:endParaRPr lang="es-ES" dirty="0"/>
          </a:p>
        </p:txBody>
      </p:sp>
      <p:sp>
        <p:nvSpPr>
          <p:cNvPr id="13" name="12 Rectángulo"/>
          <p:cNvSpPr/>
          <p:nvPr userDrawn="1"/>
        </p:nvSpPr>
        <p:spPr>
          <a:xfrm>
            <a:off x="5519936" y="6392366"/>
            <a:ext cx="367408" cy="276999"/>
          </a:xfrm>
          <a:prstGeom prst="rect">
            <a:avLst/>
          </a:prstGeom>
        </p:spPr>
        <p:txBody>
          <a:bodyPr wrap="none">
            <a:spAutoFit/>
          </a:bodyPr>
          <a:lstStyle/>
          <a:p>
            <a:fld id="{0E36699D-578D-4ABC-9C79-2E810C22A7F3}" type="slidenum">
              <a:rPr kumimoji="0" lang="es-ES" sz="1200" b="0" i="0" u="none" strike="noStrike" kern="1200" cap="none" spc="0" normalizeH="0" baseline="0" noProof="0" smtClean="0">
                <a:ln>
                  <a:noFill/>
                </a:ln>
                <a:solidFill>
                  <a:prstClr val="black">
                    <a:tint val="75000"/>
                  </a:prstClr>
                </a:solidFill>
                <a:effectLst/>
                <a:uLnTx/>
                <a:uFillTx/>
                <a:latin typeface="+mn-lt"/>
                <a:ea typeface="+mn-ea"/>
                <a:cs typeface="+mn-cs"/>
              </a:rPr>
              <a:pPr/>
              <a:t>‹nr.›</a:t>
            </a:fld>
            <a:endParaRPr lang="es-ES" sz="18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2" r:id="rId5"/>
    <p:sldLayoutId id="2147483651" r:id="rId6"/>
    <p:sldLayoutId id="2147483653" r:id="rId7"/>
    <p:sldLayoutId id="2147483654"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gif"/></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n-GB" dirty="0"/>
          </a:p>
        </p:txBody>
      </p:sp>
      <p:pic>
        <p:nvPicPr>
          <p:cNvPr id="5" name="Imagen 4" descr="Untitled-1.jpg"/>
          <p:cNvPicPr>
            <a:picLocks noChangeAspect="1"/>
          </p:cNvPicPr>
          <p:nvPr/>
        </p:nvPicPr>
        <p:blipFill rotWithShape="1">
          <a:blip r:embed="rId3" cstate="print">
            <a:extLst>
              <a:ext uri="{28A0092B-C50C-407E-A947-70E740481C1C}">
                <a14:useLocalDpi xmlns:a14="http://schemas.microsoft.com/office/drawing/2010/main" val="0"/>
              </a:ext>
            </a:extLst>
          </a:blip>
          <a:srcRect b="27987"/>
          <a:stretch/>
        </p:blipFill>
        <p:spPr>
          <a:xfrm>
            <a:off x="0" y="119062"/>
            <a:ext cx="12192000" cy="5373216"/>
          </a:xfrm>
          <a:prstGeom prst="rect">
            <a:avLst/>
          </a:prstGeom>
        </p:spPr>
      </p:pic>
      <p:sp>
        <p:nvSpPr>
          <p:cNvPr id="21506" name="AutoShape 2" descr="Resultado de imagen de bankia"/>
          <p:cNvSpPr>
            <a:spLocks noChangeAspect="1" noChangeArrowheads="1"/>
          </p:cNvSpPr>
          <p:nvPr/>
        </p:nvSpPr>
        <p:spPr bwMode="auto">
          <a:xfrm>
            <a:off x="1679576" y="-236538"/>
            <a:ext cx="1438275" cy="4953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4" name="Rectángulo 3"/>
          <p:cNvSpPr/>
          <p:nvPr/>
        </p:nvSpPr>
        <p:spPr>
          <a:xfrm>
            <a:off x="3215680" y="4481825"/>
            <a:ext cx="7272808" cy="1323439"/>
          </a:xfrm>
          <a:prstGeom prst="rect">
            <a:avLst/>
          </a:prstGeom>
        </p:spPr>
        <p:txBody>
          <a:bodyPr wrap="square">
            <a:spAutoFit/>
          </a:bodyPr>
          <a:lstStyle/>
          <a:p>
            <a:r>
              <a:rPr lang="tr-TR" sz="4000" b="1" dirty="0"/>
              <a:t>European disruption within </a:t>
            </a:r>
            <a:r>
              <a:rPr lang="da-DK" sz="4000" b="1" dirty="0"/>
              <a:t>the </a:t>
            </a:r>
            <a:r>
              <a:rPr lang="tr-TR" sz="4000" b="1" dirty="0"/>
              <a:t>Automotive sector</a:t>
            </a:r>
            <a:endParaRPr lang="en-GB" sz="4000" b="1" dirty="0"/>
          </a:p>
        </p:txBody>
      </p:sp>
    </p:spTree>
    <p:extLst>
      <p:ext uri="{BB962C8B-B14F-4D97-AF65-F5344CB8AC3E}">
        <p14:creationId xmlns:p14="http://schemas.microsoft.com/office/powerpoint/2010/main" val="306698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810000" y="3105836"/>
            <a:ext cx="4572000" cy="646331"/>
          </a:xfrm>
          <a:prstGeom prst="rect">
            <a:avLst/>
          </a:prstGeom>
        </p:spPr>
        <p:txBody>
          <a:bodyPr>
            <a:spAutoFit/>
          </a:bodyPr>
          <a:lstStyle/>
          <a:p>
            <a:pPr>
              <a:defRPr/>
            </a:pPr>
            <a:r>
              <a:rPr lang="en-US" kern="0" dirty="0">
                <a:solidFill>
                  <a:schemeClr val="bg1"/>
                </a:solidFill>
              </a:rPr>
              <a:t>Morten Holmsten</a:t>
            </a:r>
            <a:br>
              <a:rPr lang="en-US" kern="0" dirty="0">
                <a:solidFill>
                  <a:schemeClr val="bg1"/>
                </a:solidFill>
              </a:rPr>
            </a:br>
            <a:r>
              <a:rPr lang="en-US" i="1" kern="0" dirty="0">
                <a:solidFill>
                  <a:schemeClr val="bg1"/>
                </a:solidFill>
              </a:rPr>
              <a:t>Global Sales Director</a:t>
            </a:r>
            <a:endParaRPr lang="en-US" kern="0" dirty="0">
              <a:solidFill>
                <a:sysClr val="windowText" lastClr="000000"/>
              </a:solidFill>
            </a:endParaRPr>
          </a:p>
        </p:txBody>
      </p:sp>
      <p:sp>
        <p:nvSpPr>
          <p:cNvPr id="10" name="Rektangel 9"/>
          <p:cNvSpPr/>
          <p:nvPr/>
        </p:nvSpPr>
        <p:spPr>
          <a:xfrm>
            <a:off x="3810000" y="3105836"/>
            <a:ext cx="4572000" cy="646331"/>
          </a:xfrm>
          <a:prstGeom prst="rect">
            <a:avLst/>
          </a:prstGeom>
        </p:spPr>
        <p:txBody>
          <a:bodyPr>
            <a:spAutoFit/>
          </a:bodyPr>
          <a:lstStyle/>
          <a:p>
            <a:pPr>
              <a:defRPr/>
            </a:pPr>
            <a:r>
              <a:rPr lang="en-US" kern="0" dirty="0">
                <a:solidFill>
                  <a:schemeClr val="bg1"/>
                </a:solidFill>
              </a:rPr>
              <a:t>Morten Holmsten</a:t>
            </a:r>
            <a:br>
              <a:rPr lang="en-US" kern="0" dirty="0">
                <a:solidFill>
                  <a:schemeClr val="bg1"/>
                </a:solidFill>
              </a:rPr>
            </a:br>
            <a:r>
              <a:rPr lang="en-US" i="1" kern="0" dirty="0">
                <a:solidFill>
                  <a:schemeClr val="bg1"/>
                </a:solidFill>
              </a:rPr>
              <a:t>Global Sales Director</a:t>
            </a:r>
            <a:endParaRPr lang="en-US" kern="0" dirty="0">
              <a:solidFill>
                <a:sysClr val="windowText" lastClr="000000"/>
              </a:solidFill>
            </a:endParaRPr>
          </a:p>
        </p:txBody>
      </p:sp>
      <p:sp>
        <p:nvSpPr>
          <p:cNvPr id="4" name="Tekstfelt 3">
            <a:extLst>
              <a:ext uri="{FF2B5EF4-FFF2-40B4-BE49-F238E27FC236}">
                <a16:creationId xmlns:a16="http://schemas.microsoft.com/office/drawing/2014/main" id="{AB8C0D92-58F0-49ED-BBC4-E7D0661F50DF}"/>
              </a:ext>
            </a:extLst>
          </p:cNvPr>
          <p:cNvSpPr txBox="1"/>
          <p:nvPr/>
        </p:nvSpPr>
        <p:spPr>
          <a:xfrm>
            <a:off x="2063552" y="548680"/>
            <a:ext cx="8064896" cy="1200329"/>
          </a:xfrm>
          <a:prstGeom prst="rect">
            <a:avLst/>
          </a:prstGeom>
          <a:noFill/>
        </p:spPr>
        <p:txBody>
          <a:bodyPr wrap="square" rtlCol="0">
            <a:spAutoFit/>
          </a:bodyPr>
          <a:lstStyle/>
          <a:p>
            <a:pPr algn="ctr"/>
            <a:r>
              <a:rPr lang="da-DK" sz="3600" dirty="0"/>
              <a:t>So </a:t>
            </a:r>
            <a:r>
              <a:rPr lang="da-DK" sz="3600" dirty="0" err="1"/>
              <a:t>why</a:t>
            </a:r>
            <a:r>
              <a:rPr lang="da-DK" sz="3600" dirty="0"/>
              <a:t> is </a:t>
            </a:r>
            <a:r>
              <a:rPr lang="da-DK" sz="3600" dirty="0" err="1"/>
              <a:t>disruption</a:t>
            </a:r>
            <a:r>
              <a:rPr lang="da-DK" sz="3600" dirty="0"/>
              <a:t> so </a:t>
            </a:r>
            <a:r>
              <a:rPr lang="da-DK" sz="3600" dirty="0" err="1"/>
              <a:t>difficult</a:t>
            </a:r>
            <a:r>
              <a:rPr lang="da-DK" sz="3600" dirty="0"/>
              <a:t> in the Automotive Industry?</a:t>
            </a:r>
            <a:endParaRPr lang="en-GB" sz="3600" dirty="0"/>
          </a:p>
        </p:txBody>
      </p:sp>
      <p:pic>
        <p:nvPicPr>
          <p:cNvPr id="1026" name="Picture 2" descr="Billedresultat for car dealership">
            <a:extLst>
              <a:ext uri="{FF2B5EF4-FFF2-40B4-BE49-F238E27FC236}">
                <a16:creationId xmlns:a16="http://schemas.microsoft.com/office/drawing/2014/main" id="{F2FAB9B2-91BA-4A4C-A5BA-CA0DCF1EB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59" y="1742686"/>
            <a:ext cx="5990089" cy="33663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ret billede">
            <a:extLst>
              <a:ext uri="{FF2B5EF4-FFF2-40B4-BE49-F238E27FC236}">
                <a16:creationId xmlns:a16="http://schemas.microsoft.com/office/drawing/2014/main" id="{1DE8C011-0B94-4756-899F-767F39197A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7659" y="2301266"/>
            <a:ext cx="6621249" cy="37244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lledresultat for compound vehicles">
            <a:extLst>
              <a:ext uri="{FF2B5EF4-FFF2-40B4-BE49-F238E27FC236}">
                <a16:creationId xmlns:a16="http://schemas.microsoft.com/office/drawing/2014/main" id="{036B5F83-D427-45DC-AAF2-5F1B887203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1504" y="2738055"/>
            <a:ext cx="6621248" cy="3727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43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810000" y="3105836"/>
            <a:ext cx="4572000" cy="646331"/>
          </a:xfrm>
          <a:prstGeom prst="rect">
            <a:avLst/>
          </a:prstGeom>
        </p:spPr>
        <p:txBody>
          <a:bodyPr>
            <a:spAutoFit/>
          </a:bodyPr>
          <a:lstStyle/>
          <a:p>
            <a:pPr>
              <a:defRPr/>
            </a:pPr>
            <a:r>
              <a:rPr lang="en-US" kern="0" dirty="0">
                <a:solidFill>
                  <a:schemeClr val="bg1"/>
                </a:solidFill>
              </a:rPr>
              <a:t>Morten Holmsten</a:t>
            </a:r>
            <a:br>
              <a:rPr lang="en-US" kern="0" dirty="0">
                <a:solidFill>
                  <a:schemeClr val="bg1"/>
                </a:solidFill>
              </a:rPr>
            </a:br>
            <a:r>
              <a:rPr lang="en-US" i="1" kern="0" dirty="0">
                <a:solidFill>
                  <a:schemeClr val="bg1"/>
                </a:solidFill>
              </a:rPr>
              <a:t>Global Sales Director</a:t>
            </a:r>
            <a:endParaRPr lang="en-US" kern="0" dirty="0">
              <a:solidFill>
                <a:sysClr val="windowText" lastClr="000000"/>
              </a:solidFill>
            </a:endParaRPr>
          </a:p>
        </p:txBody>
      </p:sp>
      <p:sp>
        <p:nvSpPr>
          <p:cNvPr id="4" name="Tekstfelt 3">
            <a:extLst>
              <a:ext uri="{FF2B5EF4-FFF2-40B4-BE49-F238E27FC236}">
                <a16:creationId xmlns:a16="http://schemas.microsoft.com/office/drawing/2014/main" id="{AB8C0D92-58F0-49ED-BBC4-E7D0661F50DF}"/>
              </a:ext>
            </a:extLst>
          </p:cNvPr>
          <p:cNvSpPr txBox="1"/>
          <p:nvPr/>
        </p:nvSpPr>
        <p:spPr>
          <a:xfrm>
            <a:off x="2063552" y="548680"/>
            <a:ext cx="8064896" cy="1200329"/>
          </a:xfrm>
          <a:prstGeom prst="rect">
            <a:avLst/>
          </a:prstGeom>
          <a:noFill/>
        </p:spPr>
        <p:txBody>
          <a:bodyPr wrap="square" rtlCol="0">
            <a:spAutoFit/>
          </a:bodyPr>
          <a:lstStyle/>
          <a:p>
            <a:pPr algn="ctr"/>
            <a:r>
              <a:rPr lang="da-DK" sz="3600" dirty="0"/>
              <a:t>So </a:t>
            </a:r>
            <a:r>
              <a:rPr lang="da-DK" sz="3600" dirty="0" err="1"/>
              <a:t>why</a:t>
            </a:r>
            <a:r>
              <a:rPr lang="da-DK" sz="3600" dirty="0"/>
              <a:t> is </a:t>
            </a:r>
            <a:r>
              <a:rPr lang="da-DK" sz="3600" dirty="0" err="1"/>
              <a:t>disruption</a:t>
            </a:r>
            <a:r>
              <a:rPr lang="da-DK" sz="3600" dirty="0"/>
              <a:t> so </a:t>
            </a:r>
            <a:r>
              <a:rPr lang="da-DK" sz="3600" dirty="0" err="1"/>
              <a:t>difficult</a:t>
            </a:r>
            <a:r>
              <a:rPr lang="da-DK" sz="3600" dirty="0"/>
              <a:t> in the Automotive Industry?</a:t>
            </a:r>
            <a:endParaRPr lang="en-GB" sz="3600" dirty="0"/>
          </a:p>
        </p:txBody>
      </p:sp>
      <p:pic>
        <p:nvPicPr>
          <p:cNvPr id="2052" name="Picture 4" descr="123847063">
            <a:extLst>
              <a:ext uri="{FF2B5EF4-FFF2-40B4-BE49-F238E27FC236}">
                <a16:creationId xmlns:a16="http://schemas.microsoft.com/office/drawing/2014/main" id="{F80AB67A-DE40-4B62-A7C9-DA5C8DDC2C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424" y="2131987"/>
            <a:ext cx="4320480" cy="32403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123847068">
            <a:extLst>
              <a:ext uri="{FF2B5EF4-FFF2-40B4-BE49-F238E27FC236}">
                <a16:creationId xmlns:a16="http://schemas.microsoft.com/office/drawing/2014/main" id="{BF1F2B50-2DE8-471A-B15E-2005AB7627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064" y="2131987"/>
            <a:ext cx="4320480"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97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Billedresultat for online shopping">
            <a:extLst>
              <a:ext uri="{FF2B5EF4-FFF2-40B4-BE49-F238E27FC236}">
                <a16:creationId xmlns:a16="http://schemas.microsoft.com/office/drawing/2014/main" id="{2A87AB8A-7519-472B-9121-7EE6ED8EC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4420114"/>
            <a:ext cx="2946623" cy="1539848"/>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p:cNvSpPr/>
          <p:nvPr/>
        </p:nvSpPr>
        <p:spPr>
          <a:xfrm>
            <a:off x="3810000" y="3105836"/>
            <a:ext cx="4572000" cy="646331"/>
          </a:xfrm>
          <a:prstGeom prst="rect">
            <a:avLst/>
          </a:prstGeom>
        </p:spPr>
        <p:txBody>
          <a:bodyPr>
            <a:spAutoFit/>
          </a:bodyPr>
          <a:lstStyle/>
          <a:p>
            <a:pPr>
              <a:defRPr/>
            </a:pPr>
            <a:r>
              <a:rPr lang="en-US" kern="0" dirty="0">
                <a:solidFill>
                  <a:schemeClr val="bg1"/>
                </a:solidFill>
              </a:rPr>
              <a:t>Morten Holmsten</a:t>
            </a:r>
            <a:br>
              <a:rPr lang="en-US" kern="0" dirty="0">
                <a:solidFill>
                  <a:schemeClr val="bg1"/>
                </a:solidFill>
              </a:rPr>
            </a:br>
            <a:r>
              <a:rPr lang="en-US" i="1" kern="0" dirty="0">
                <a:solidFill>
                  <a:schemeClr val="bg1"/>
                </a:solidFill>
              </a:rPr>
              <a:t>Global Sales Director</a:t>
            </a:r>
            <a:endParaRPr lang="en-US" kern="0" dirty="0">
              <a:solidFill>
                <a:sysClr val="windowText" lastClr="000000"/>
              </a:solidFill>
            </a:endParaRPr>
          </a:p>
        </p:txBody>
      </p:sp>
      <p:sp>
        <p:nvSpPr>
          <p:cNvPr id="10" name="Rektangel 9"/>
          <p:cNvSpPr/>
          <p:nvPr/>
        </p:nvSpPr>
        <p:spPr>
          <a:xfrm>
            <a:off x="3810000" y="3105836"/>
            <a:ext cx="4572000" cy="646331"/>
          </a:xfrm>
          <a:prstGeom prst="rect">
            <a:avLst/>
          </a:prstGeom>
        </p:spPr>
        <p:txBody>
          <a:bodyPr>
            <a:spAutoFit/>
          </a:bodyPr>
          <a:lstStyle/>
          <a:p>
            <a:pPr>
              <a:defRPr/>
            </a:pPr>
            <a:r>
              <a:rPr lang="en-US" kern="0" dirty="0">
                <a:solidFill>
                  <a:schemeClr val="bg1"/>
                </a:solidFill>
              </a:rPr>
              <a:t>Morten Holmsten</a:t>
            </a:r>
            <a:br>
              <a:rPr lang="en-US" kern="0" dirty="0">
                <a:solidFill>
                  <a:schemeClr val="bg1"/>
                </a:solidFill>
              </a:rPr>
            </a:br>
            <a:r>
              <a:rPr lang="en-US" i="1" kern="0" dirty="0">
                <a:solidFill>
                  <a:schemeClr val="bg1"/>
                </a:solidFill>
              </a:rPr>
              <a:t>Global Sales Director</a:t>
            </a:r>
            <a:endParaRPr lang="en-US" kern="0" dirty="0">
              <a:solidFill>
                <a:sysClr val="windowText" lastClr="000000"/>
              </a:solidFill>
            </a:endParaRPr>
          </a:p>
        </p:txBody>
      </p:sp>
      <p:sp>
        <p:nvSpPr>
          <p:cNvPr id="2" name="Tekstfelt 1">
            <a:extLst>
              <a:ext uri="{FF2B5EF4-FFF2-40B4-BE49-F238E27FC236}">
                <a16:creationId xmlns:a16="http://schemas.microsoft.com/office/drawing/2014/main" id="{1DD3D571-959C-4540-83A7-1BF487DD0BA4}"/>
              </a:ext>
            </a:extLst>
          </p:cNvPr>
          <p:cNvSpPr txBox="1"/>
          <p:nvPr/>
        </p:nvSpPr>
        <p:spPr>
          <a:xfrm>
            <a:off x="1331640" y="291427"/>
            <a:ext cx="9528720" cy="584775"/>
          </a:xfrm>
          <a:prstGeom prst="rect">
            <a:avLst/>
          </a:prstGeom>
          <a:noFill/>
        </p:spPr>
        <p:txBody>
          <a:bodyPr wrap="square" rtlCol="0">
            <a:spAutoFit/>
          </a:bodyPr>
          <a:lstStyle/>
          <a:p>
            <a:r>
              <a:rPr lang="da-DK" sz="3200" dirty="0"/>
              <a:t>The </a:t>
            </a:r>
            <a:r>
              <a:rPr lang="da-DK" sz="3200" dirty="0" err="1"/>
              <a:t>three</a:t>
            </a:r>
            <a:r>
              <a:rPr lang="da-DK" sz="3200" dirty="0"/>
              <a:t> major trends in European Automotive Industri</a:t>
            </a:r>
            <a:endParaRPr lang="en-GB" sz="3200" dirty="0"/>
          </a:p>
        </p:txBody>
      </p:sp>
      <p:sp>
        <p:nvSpPr>
          <p:cNvPr id="12" name="Tekstfelt 11">
            <a:extLst>
              <a:ext uri="{FF2B5EF4-FFF2-40B4-BE49-F238E27FC236}">
                <a16:creationId xmlns:a16="http://schemas.microsoft.com/office/drawing/2014/main" id="{B9E9097C-C69A-42E3-A382-2802D769D911}"/>
              </a:ext>
            </a:extLst>
          </p:cNvPr>
          <p:cNvSpPr txBox="1"/>
          <p:nvPr/>
        </p:nvSpPr>
        <p:spPr>
          <a:xfrm>
            <a:off x="8523163" y="3132033"/>
            <a:ext cx="2664296" cy="954107"/>
          </a:xfrm>
          <a:prstGeom prst="rect">
            <a:avLst/>
          </a:prstGeom>
          <a:noFill/>
        </p:spPr>
        <p:txBody>
          <a:bodyPr wrap="square" rtlCol="0">
            <a:spAutoFit/>
          </a:bodyPr>
          <a:lstStyle/>
          <a:p>
            <a:pPr algn="ctr"/>
            <a:r>
              <a:rPr lang="da-DK" sz="2800" b="1" dirty="0"/>
              <a:t>Selling online to </a:t>
            </a:r>
            <a:r>
              <a:rPr lang="da-DK" sz="2800" b="1" dirty="0" err="1"/>
              <a:t>consumers</a:t>
            </a:r>
            <a:endParaRPr lang="en-GB" sz="2800" b="1" dirty="0"/>
          </a:p>
        </p:txBody>
      </p:sp>
      <p:sp>
        <p:nvSpPr>
          <p:cNvPr id="13" name="Tekstfelt 12">
            <a:extLst>
              <a:ext uri="{FF2B5EF4-FFF2-40B4-BE49-F238E27FC236}">
                <a16:creationId xmlns:a16="http://schemas.microsoft.com/office/drawing/2014/main" id="{8F6334DD-3211-48D0-A361-9504F30D4821}"/>
              </a:ext>
            </a:extLst>
          </p:cNvPr>
          <p:cNvSpPr txBox="1"/>
          <p:nvPr/>
        </p:nvSpPr>
        <p:spPr>
          <a:xfrm>
            <a:off x="4763852" y="1353694"/>
            <a:ext cx="2664296" cy="1231106"/>
          </a:xfrm>
          <a:prstGeom prst="rect">
            <a:avLst/>
          </a:prstGeom>
          <a:noFill/>
        </p:spPr>
        <p:txBody>
          <a:bodyPr wrap="square" rtlCol="0">
            <a:spAutoFit/>
          </a:bodyPr>
          <a:lstStyle/>
          <a:p>
            <a:pPr algn="ctr"/>
            <a:r>
              <a:rPr lang="da-DK" sz="2800" b="1" dirty="0"/>
              <a:t>Data driven management</a:t>
            </a:r>
            <a:endParaRPr lang="en-GB" sz="2800" b="1" dirty="0"/>
          </a:p>
          <a:p>
            <a:endParaRPr lang="en-GB" dirty="0"/>
          </a:p>
        </p:txBody>
      </p:sp>
      <p:sp>
        <p:nvSpPr>
          <p:cNvPr id="14" name="Tekstfelt 13">
            <a:extLst>
              <a:ext uri="{FF2B5EF4-FFF2-40B4-BE49-F238E27FC236}">
                <a16:creationId xmlns:a16="http://schemas.microsoft.com/office/drawing/2014/main" id="{62FCA679-815A-465D-BB99-965E5D32CEBB}"/>
              </a:ext>
            </a:extLst>
          </p:cNvPr>
          <p:cNvSpPr txBox="1"/>
          <p:nvPr/>
        </p:nvSpPr>
        <p:spPr>
          <a:xfrm>
            <a:off x="911424" y="3278014"/>
            <a:ext cx="2376264" cy="1231106"/>
          </a:xfrm>
          <a:prstGeom prst="rect">
            <a:avLst/>
          </a:prstGeom>
          <a:noFill/>
        </p:spPr>
        <p:txBody>
          <a:bodyPr wrap="square" rtlCol="0">
            <a:spAutoFit/>
          </a:bodyPr>
          <a:lstStyle/>
          <a:p>
            <a:pPr algn="ctr"/>
            <a:r>
              <a:rPr lang="da-DK" sz="2800" b="1" dirty="0" err="1"/>
              <a:t>Upstream</a:t>
            </a:r>
            <a:r>
              <a:rPr lang="da-DK" sz="2800" b="1" dirty="0"/>
              <a:t> Selling</a:t>
            </a:r>
            <a:endParaRPr lang="en-GB" sz="2800" b="1" dirty="0"/>
          </a:p>
          <a:p>
            <a:endParaRPr lang="en-GB" dirty="0"/>
          </a:p>
        </p:txBody>
      </p:sp>
      <p:pic>
        <p:nvPicPr>
          <p:cNvPr id="17" name="Billede 16">
            <a:extLst>
              <a:ext uri="{FF2B5EF4-FFF2-40B4-BE49-F238E27FC236}">
                <a16:creationId xmlns:a16="http://schemas.microsoft.com/office/drawing/2014/main" id="{C8FD00C8-22CE-43E1-8BD9-D68915B807D8}"/>
              </a:ext>
            </a:extLst>
          </p:cNvPr>
          <p:cNvPicPr>
            <a:picLocks noChangeAspect="1"/>
          </p:cNvPicPr>
          <p:nvPr/>
        </p:nvPicPr>
        <p:blipFill>
          <a:blip r:embed="rId4"/>
          <a:stretch>
            <a:fillRect/>
          </a:stretch>
        </p:blipFill>
        <p:spPr>
          <a:xfrm>
            <a:off x="4622688" y="2497640"/>
            <a:ext cx="2946624" cy="2222892"/>
          </a:xfrm>
          <a:prstGeom prst="rect">
            <a:avLst/>
          </a:prstGeom>
        </p:spPr>
      </p:pic>
      <p:pic>
        <p:nvPicPr>
          <p:cNvPr id="15" name="Billede 14">
            <a:extLst>
              <a:ext uri="{FF2B5EF4-FFF2-40B4-BE49-F238E27FC236}">
                <a16:creationId xmlns:a16="http://schemas.microsoft.com/office/drawing/2014/main" id="{FF078CD5-FCFD-41AE-A20C-46B9FE6D8669}"/>
              </a:ext>
            </a:extLst>
          </p:cNvPr>
          <p:cNvPicPr>
            <a:picLocks noChangeAspect="1"/>
          </p:cNvPicPr>
          <p:nvPr/>
        </p:nvPicPr>
        <p:blipFill>
          <a:blip r:embed="rId5"/>
          <a:stretch>
            <a:fillRect/>
          </a:stretch>
        </p:blipFill>
        <p:spPr>
          <a:xfrm>
            <a:off x="285043" y="4830291"/>
            <a:ext cx="3629025" cy="542925"/>
          </a:xfrm>
          <a:prstGeom prst="rect">
            <a:avLst/>
          </a:prstGeom>
        </p:spPr>
      </p:pic>
    </p:spTree>
    <p:extLst>
      <p:ext uri="{BB962C8B-B14F-4D97-AF65-F5344CB8AC3E}">
        <p14:creationId xmlns:p14="http://schemas.microsoft.com/office/powerpoint/2010/main" val="235392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810000" y="3105836"/>
            <a:ext cx="4572000" cy="646331"/>
          </a:xfrm>
          <a:prstGeom prst="rect">
            <a:avLst/>
          </a:prstGeom>
        </p:spPr>
        <p:txBody>
          <a:bodyPr>
            <a:spAutoFit/>
          </a:bodyPr>
          <a:lstStyle/>
          <a:p>
            <a:pPr>
              <a:defRPr/>
            </a:pPr>
            <a:r>
              <a:rPr lang="en-US" kern="0" dirty="0">
                <a:solidFill>
                  <a:schemeClr val="bg1"/>
                </a:solidFill>
              </a:rPr>
              <a:t>Morten Holmsten</a:t>
            </a:r>
            <a:br>
              <a:rPr lang="en-US" kern="0" dirty="0">
                <a:solidFill>
                  <a:schemeClr val="bg1"/>
                </a:solidFill>
              </a:rPr>
            </a:br>
            <a:r>
              <a:rPr lang="en-US" i="1" kern="0" dirty="0">
                <a:solidFill>
                  <a:schemeClr val="bg1"/>
                </a:solidFill>
              </a:rPr>
              <a:t>Global Sales Director</a:t>
            </a:r>
            <a:endParaRPr lang="en-US" kern="0" dirty="0">
              <a:solidFill>
                <a:sysClr val="windowText" lastClr="000000"/>
              </a:solidFill>
            </a:endParaRPr>
          </a:p>
        </p:txBody>
      </p:sp>
      <p:sp>
        <p:nvSpPr>
          <p:cNvPr id="10" name="Rektangel 9"/>
          <p:cNvSpPr/>
          <p:nvPr/>
        </p:nvSpPr>
        <p:spPr>
          <a:xfrm>
            <a:off x="3810000" y="3105836"/>
            <a:ext cx="4572000" cy="646331"/>
          </a:xfrm>
          <a:prstGeom prst="rect">
            <a:avLst/>
          </a:prstGeom>
        </p:spPr>
        <p:txBody>
          <a:bodyPr>
            <a:spAutoFit/>
          </a:bodyPr>
          <a:lstStyle/>
          <a:p>
            <a:pPr>
              <a:defRPr/>
            </a:pPr>
            <a:r>
              <a:rPr lang="en-US" kern="0" dirty="0">
                <a:solidFill>
                  <a:schemeClr val="bg1"/>
                </a:solidFill>
              </a:rPr>
              <a:t>Morten Holmsten</a:t>
            </a:r>
            <a:br>
              <a:rPr lang="en-US" kern="0" dirty="0">
                <a:solidFill>
                  <a:schemeClr val="bg1"/>
                </a:solidFill>
              </a:rPr>
            </a:br>
            <a:r>
              <a:rPr lang="en-US" i="1" kern="0" dirty="0">
                <a:solidFill>
                  <a:schemeClr val="bg1"/>
                </a:solidFill>
              </a:rPr>
              <a:t>Global Sales Director</a:t>
            </a:r>
            <a:endParaRPr lang="en-US" kern="0" dirty="0">
              <a:solidFill>
                <a:sysClr val="windowText" lastClr="000000"/>
              </a:solidFill>
            </a:endParaRPr>
          </a:p>
        </p:txBody>
      </p:sp>
      <p:sp>
        <p:nvSpPr>
          <p:cNvPr id="12" name="Rechthoek 11"/>
          <p:cNvSpPr/>
          <p:nvPr/>
        </p:nvSpPr>
        <p:spPr>
          <a:xfrm>
            <a:off x="4723664" y="405552"/>
            <a:ext cx="3033712" cy="728246"/>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Tekstvak 10"/>
          <p:cNvSpPr txBox="1"/>
          <p:nvPr/>
        </p:nvSpPr>
        <p:spPr>
          <a:xfrm>
            <a:off x="2771686" y="275167"/>
            <a:ext cx="6937665" cy="769441"/>
          </a:xfrm>
          <a:prstGeom prst="rect">
            <a:avLst/>
          </a:prstGeom>
          <a:noFill/>
        </p:spPr>
        <p:txBody>
          <a:bodyPr wrap="square" rtlCol="0">
            <a:spAutoFit/>
          </a:bodyPr>
          <a:lstStyle/>
          <a:p>
            <a:pPr algn="ctr"/>
            <a:r>
              <a:rPr lang="nl-NL" sz="4400" b="1" dirty="0"/>
              <a:t>Upstream Selling - OEM</a:t>
            </a:r>
          </a:p>
        </p:txBody>
      </p:sp>
      <p:pic>
        <p:nvPicPr>
          <p:cNvPr id="4" name="Billede 3">
            <a:extLst>
              <a:ext uri="{FF2B5EF4-FFF2-40B4-BE49-F238E27FC236}">
                <a16:creationId xmlns:a16="http://schemas.microsoft.com/office/drawing/2014/main" id="{85241415-44FC-4F08-BF86-252AB91BC899}"/>
              </a:ext>
            </a:extLst>
          </p:cNvPr>
          <p:cNvPicPr>
            <a:picLocks noChangeAspect="1"/>
          </p:cNvPicPr>
          <p:nvPr/>
        </p:nvPicPr>
        <p:blipFill>
          <a:blip r:embed="rId3"/>
          <a:stretch>
            <a:fillRect/>
          </a:stretch>
        </p:blipFill>
        <p:spPr>
          <a:xfrm>
            <a:off x="2364535" y="1174993"/>
            <a:ext cx="7344816" cy="4811548"/>
          </a:xfrm>
          <a:prstGeom prst="rect">
            <a:avLst/>
          </a:prstGeom>
        </p:spPr>
      </p:pic>
    </p:spTree>
    <p:extLst>
      <p:ext uri="{BB962C8B-B14F-4D97-AF65-F5344CB8AC3E}">
        <p14:creationId xmlns:p14="http://schemas.microsoft.com/office/powerpoint/2010/main" val="2992732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810000" y="3105836"/>
            <a:ext cx="4572000" cy="646331"/>
          </a:xfrm>
          <a:prstGeom prst="rect">
            <a:avLst/>
          </a:prstGeom>
        </p:spPr>
        <p:txBody>
          <a:bodyPr>
            <a:spAutoFit/>
          </a:bodyPr>
          <a:lstStyle/>
          <a:p>
            <a:pPr>
              <a:defRPr/>
            </a:pPr>
            <a:r>
              <a:rPr lang="en-US" kern="0" dirty="0">
                <a:solidFill>
                  <a:schemeClr val="bg1"/>
                </a:solidFill>
              </a:rPr>
              <a:t>Morten Holmsten</a:t>
            </a:r>
            <a:br>
              <a:rPr lang="en-US" kern="0" dirty="0">
                <a:solidFill>
                  <a:schemeClr val="bg1"/>
                </a:solidFill>
              </a:rPr>
            </a:br>
            <a:r>
              <a:rPr lang="en-US" i="1" kern="0" dirty="0">
                <a:solidFill>
                  <a:schemeClr val="bg1"/>
                </a:solidFill>
              </a:rPr>
              <a:t>Global Sales Director</a:t>
            </a:r>
            <a:endParaRPr lang="en-US" kern="0" dirty="0">
              <a:solidFill>
                <a:sysClr val="windowText" lastClr="000000"/>
              </a:solidFill>
            </a:endParaRPr>
          </a:p>
        </p:txBody>
      </p:sp>
      <p:sp>
        <p:nvSpPr>
          <p:cNvPr id="10" name="Rektangel 9"/>
          <p:cNvSpPr/>
          <p:nvPr/>
        </p:nvSpPr>
        <p:spPr>
          <a:xfrm>
            <a:off x="3810000" y="3105836"/>
            <a:ext cx="4572000" cy="646331"/>
          </a:xfrm>
          <a:prstGeom prst="rect">
            <a:avLst/>
          </a:prstGeom>
        </p:spPr>
        <p:txBody>
          <a:bodyPr>
            <a:spAutoFit/>
          </a:bodyPr>
          <a:lstStyle/>
          <a:p>
            <a:pPr>
              <a:defRPr/>
            </a:pPr>
            <a:r>
              <a:rPr lang="en-US" kern="0" dirty="0">
                <a:solidFill>
                  <a:schemeClr val="bg1"/>
                </a:solidFill>
              </a:rPr>
              <a:t>Morten Holmsten</a:t>
            </a:r>
            <a:br>
              <a:rPr lang="en-US" kern="0" dirty="0">
                <a:solidFill>
                  <a:schemeClr val="bg1"/>
                </a:solidFill>
              </a:rPr>
            </a:br>
            <a:r>
              <a:rPr lang="en-US" i="1" kern="0" dirty="0">
                <a:solidFill>
                  <a:schemeClr val="bg1"/>
                </a:solidFill>
              </a:rPr>
              <a:t>Global Sales Director</a:t>
            </a:r>
            <a:endParaRPr lang="en-US" kern="0" dirty="0">
              <a:solidFill>
                <a:sysClr val="windowText" lastClr="000000"/>
              </a:solidFill>
            </a:endParaRPr>
          </a:p>
        </p:txBody>
      </p:sp>
      <p:sp>
        <p:nvSpPr>
          <p:cNvPr id="12" name="Rechthoek 11"/>
          <p:cNvSpPr/>
          <p:nvPr/>
        </p:nvSpPr>
        <p:spPr>
          <a:xfrm>
            <a:off x="4723664" y="405552"/>
            <a:ext cx="3033712" cy="728246"/>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Tekstvak 10"/>
          <p:cNvSpPr txBox="1"/>
          <p:nvPr/>
        </p:nvSpPr>
        <p:spPr>
          <a:xfrm>
            <a:off x="2771686" y="275167"/>
            <a:ext cx="6937665" cy="769441"/>
          </a:xfrm>
          <a:prstGeom prst="rect">
            <a:avLst/>
          </a:prstGeom>
          <a:noFill/>
        </p:spPr>
        <p:txBody>
          <a:bodyPr wrap="square" rtlCol="0">
            <a:spAutoFit/>
          </a:bodyPr>
          <a:lstStyle/>
          <a:p>
            <a:pPr algn="ctr"/>
            <a:r>
              <a:rPr lang="nl-NL" sz="4400" b="1" dirty="0"/>
              <a:t>Upstream Selling – Trade In </a:t>
            </a:r>
          </a:p>
        </p:txBody>
      </p:sp>
      <p:pic>
        <p:nvPicPr>
          <p:cNvPr id="1026" name="Picture 2" descr="Billedresultat for car inspection tablet drawing">
            <a:extLst>
              <a:ext uri="{FF2B5EF4-FFF2-40B4-BE49-F238E27FC236}">
                <a16:creationId xmlns:a16="http://schemas.microsoft.com/office/drawing/2014/main" id="{E9F6CDDB-2423-44C8-94EB-3176013A5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00" y="1381732"/>
            <a:ext cx="2456110" cy="13869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lledresultat for aftaleindgÃ¥else">
            <a:extLst>
              <a:ext uri="{FF2B5EF4-FFF2-40B4-BE49-F238E27FC236}">
                <a16:creationId xmlns:a16="http://schemas.microsoft.com/office/drawing/2014/main" id="{E019CF8A-3983-48B2-8609-89DA044CEF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832" y="2565620"/>
            <a:ext cx="2596472" cy="1726760"/>
          </a:xfrm>
          <a:prstGeom prst="rect">
            <a:avLst/>
          </a:prstGeom>
          <a:noFill/>
          <a:extLst>
            <a:ext uri="{909E8E84-426E-40DD-AFC4-6F175D3DCCD1}">
              <a14:hiddenFill xmlns:a14="http://schemas.microsoft.com/office/drawing/2010/main">
                <a:solidFill>
                  <a:srgbClr val="FFFFFF"/>
                </a:solidFill>
              </a14:hiddenFill>
            </a:ext>
          </a:extLst>
        </p:spPr>
      </p:pic>
      <p:sp>
        <p:nvSpPr>
          <p:cNvPr id="2" name="Pil: opadgående-nedadgående 1">
            <a:extLst>
              <a:ext uri="{FF2B5EF4-FFF2-40B4-BE49-F238E27FC236}">
                <a16:creationId xmlns:a16="http://schemas.microsoft.com/office/drawing/2014/main" id="{223AC85A-F14D-4DB5-84D2-69E1F4CEB441}"/>
              </a:ext>
            </a:extLst>
          </p:cNvPr>
          <p:cNvSpPr/>
          <p:nvPr/>
        </p:nvSpPr>
        <p:spPr>
          <a:xfrm>
            <a:off x="1775520" y="2852936"/>
            <a:ext cx="288032" cy="100811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il: højre 4">
            <a:extLst>
              <a:ext uri="{FF2B5EF4-FFF2-40B4-BE49-F238E27FC236}">
                <a16:creationId xmlns:a16="http://schemas.microsoft.com/office/drawing/2014/main" id="{DFA0922B-2D94-4120-9AAF-16AA64062257}"/>
              </a:ext>
            </a:extLst>
          </p:cNvPr>
          <p:cNvSpPr/>
          <p:nvPr/>
        </p:nvSpPr>
        <p:spPr>
          <a:xfrm rot="20174663">
            <a:off x="2677411" y="3773070"/>
            <a:ext cx="181214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l: højre 12">
            <a:extLst>
              <a:ext uri="{FF2B5EF4-FFF2-40B4-BE49-F238E27FC236}">
                <a16:creationId xmlns:a16="http://schemas.microsoft.com/office/drawing/2014/main" id="{800273A0-604A-44AF-9D5D-7E9016F8FEDE}"/>
              </a:ext>
            </a:extLst>
          </p:cNvPr>
          <p:cNvSpPr/>
          <p:nvPr/>
        </p:nvSpPr>
        <p:spPr>
          <a:xfrm rot="20174663">
            <a:off x="7322946" y="2465008"/>
            <a:ext cx="181214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2" name="Picture 8" descr="Billedresultat for bil">
            <a:extLst>
              <a:ext uri="{FF2B5EF4-FFF2-40B4-BE49-F238E27FC236}">
                <a16:creationId xmlns:a16="http://schemas.microsoft.com/office/drawing/2014/main" id="{57988D03-F376-4A28-AE2E-864ED84AF1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9355" y="1109861"/>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14" name="Pil: opadgående-nedadgående 13">
            <a:extLst>
              <a:ext uri="{FF2B5EF4-FFF2-40B4-BE49-F238E27FC236}">
                <a16:creationId xmlns:a16="http://schemas.microsoft.com/office/drawing/2014/main" id="{02F72D30-CF73-429A-B3B2-5960C87C062D}"/>
              </a:ext>
            </a:extLst>
          </p:cNvPr>
          <p:cNvSpPr/>
          <p:nvPr/>
        </p:nvSpPr>
        <p:spPr>
          <a:xfrm>
            <a:off x="10375027" y="2778266"/>
            <a:ext cx="288032" cy="100811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4" name="Picture 10" descr="Billedresultat for euro">
            <a:extLst>
              <a:ext uri="{FF2B5EF4-FFF2-40B4-BE49-F238E27FC236}">
                <a16:creationId xmlns:a16="http://schemas.microsoft.com/office/drawing/2014/main" id="{A18533C6-BA1B-45F6-8EDF-744083491B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5080" y="4005065"/>
            <a:ext cx="253365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illedresultat for euro">
            <a:extLst>
              <a:ext uri="{FF2B5EF4-FFF2-40B4-BE49-F238E27FC236}">
                <a16:creationId xmlns:a16="http://schemas.microsoft.com/office/drawing/2014/main" id="{50D44458-8431-4187-88DF-BAE8212AEA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1407" y="4124999"/>
            <a:ext cx="1806999" cy="1880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58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810000" y="3105836"/>
            <a:ext cx="4572000" cy="646331"/>
          </a:xfrm>
          <a:prstGeom prst="rect">
            <a:avLst/>
          </a:prstGeom>
        </p:spPr>
        <p:txBody>
          <a:bodyPr>
            <a:spAutoFit/>
          </a:bodyPr>
          <a:lstStyle/>
          <a:p>
            <a:pPr>
              <a:defRPr/>
            </a:pPr>
            <a:r>
              <a:rPr lang="en-US" kern="0" dirty="0">
                <a:solidFill>
                  <a:schemeClr val="bg1"/>
                </a:solidFill>
              </a:rPr>
              <a:t>Morten Holmsten</a:t>
            </a:r>
            <a:br>
              <a:rPr lang="en-US" kern="0" dirty="0">
                <a:solidFill>
                  <a:schemeClr val="bg1"/>
                </a:solidFill>
              </a:rPr>
            </a:br>
            <a:r>
              <a:rPr lang="en-US" i="1" kern="0" dirty="0">
                <a:solidFill>
                  <a:schemeClr val="bg1"/>
                </a:solidFill>
              </a:rPr>
              <a:t>Global Sales Director</a:t>
            </a:r>
            <a:endParaRPr lang="en-US" kern="0" dirty="0">
              <a:solidFill>
                <a:sysClr val="windowText" lastClr="000000"/>
              </a:solidFill>
            </a:endParaRPr>
          </a:p>
        </p:txBody>
      </p:sp>
      <p:sp>
        <p:nvSpPr>
          <p:cNvPr id="10" name="Rektangel 9"/>
          <p:cNvSpPr/>
          <p:nvPr/>
        </p:nvSpPr>
        <p:spPr>
          <a:xfrm>
            <a:off x="3810000" y="3105836"/>
            <a:ext cx="4572000" cy="646331"/>
          </a:xfrm>
          <a:prstGeom prst="rect">
            <a:avLst/>
          </a:prstGeom>
        </p:spPr>
        <p:txBody>
          <a:bodyPr>
            <a:spAutoFit/>
          </a:bodyPr>
          <a:lstStyle/>
          <a:p>
            <a:pPr>
              <a:defRPr/>
            </a:pPr>
            <a:r>
              <a:rPr lang="en-US" kern="0" dirty="0">
                <a:solidFill>
                  <a:schemeClr val="bg1"/>
                </a:solidFill>
              </a:rPr>
              <a:t>Morten Holmsten</a:t>
            </a:r>
            <a:br>
              <a:rPr lang="en-US" kern="0" dirty="0">
                <a:solidFill>
                  <a:schemeClr val="bg1"/>
                </a:solidFill>
              </a:rPr>
            </a:br>
            <a:r>
              <a:rPr lang="en-US" i="1" kern="0" dirty="0">
                <a:solidFill>
                  <a:schemeClr val="bg1"/>
                </a:solidFill>
              </a:rPr>
              <a:t>Global Sales Director</a:t>
            </a:r>
            <a:endParaRPr lang="en-US" kern="0" dirty="0">
              <a:solidFill>
                <a:sysClr val="windowText" lastClr="000000"/>
              </a:solidFill>
            </a:endParaRPr>
          </a:p>
        </p:txBody>
      </p:sp>
      <p:sp>
        <p:nvSpPr>
          <p:cNvPr id="12" name="Rechthoek 11"/>
          <p:cNvSpPr/>
          <p:nvPr/>
        </p:nvSpPr>
        <p:spPr>
          <a:xfrm>
            <a:off x="4723664" y="405552"/>
            <a:ext cx="3033712" cy="728246"/>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Tekstvak 10"/>
          <p:cNvSpPr txBox="1"/>
          <p:nvPr/>
        </p:nvSpPr>
        <p:spPr>
          <a:xfrm>
            <a:off x="2771686" y="275167"/>
            <a:ext cx="6937665" cy="769441"/>
          </a:xfrm>
          <a:prstGeom prst="rect">
            <a:avLst/>
          </a:prstGeom>
          <a:noFill/>
        </p:spPr>
        <p:txBody>
          <a:bodyPr wrap="square" rtlCol="0">
            <a:spAutoFit/>
          </a:bodyPr>
          <a:lstStyle/>
          <a:p>
            <a:pPr algn="ctr"/>
            <a:r>
              <a:rPr lang="nl-NL" sz="4400" b="1" dirty="0"/>
              <a:t>Data driven management</a:t>
            </a:r>
          </a:p>
        </p:txBody>
      </p:sp>
      <p:pic>
        <p:nvPicPr>
          <p:cNvPr id="7" name="Billede 6">
            <a:extLst>
              <a:ext uri="{FF2B5EF4-FFF2-40B4-BE49-F238E27FC236}">
                <a16:creationId xmlns:a16="http://schemas.microsoft.com/office/drawing/2014/main" id="{A1E16440-447C-4537-9D8F-B8313D6B6532}"/>
              </a:ext>
            </a:extLst>
          </p:cNvPr>
          <p:cNvPicPr>
            <a:picLocks noChangeAspect="1"/>
          </p:cNvPicPr>
          <p:nvPr/>
        </p:nvPicPr>
        <p:blipFill>
          <a:blip r:embed="rId3"/>
          <a:stretch>
            <a:fillRect/>
          </a:stretch>
        </p:blipFill>
        <p:spPr>
          <a:xfrm>
            <a:off x="3024702" y="1263042"/>
            <a:ext cx="6431632" cy="4851933"/>
          </a:xfrm>
          <a:prstGeom prst="rect">
            <a:avLst/>
          </a:prstGeom>
        </p:spPr>
      </p:pic>
    </p:spTree>
    <p:extLst>
      <p:ext uri="{BB962C8B-B14F-4D97-AF65-F5344CB8AC3E}">
        <p14:creationId xmlns:p14="http://schemas.microsoft.com/office/powerpoint/2010/main" val="1143452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810000" y="3105836"/>
            <a:ext cx="4572000" cy="646331"/>
          </a:xfrm>
          <a:prstGeom prst="rect">
            <a:avLst/>
          </a:prstGeom>
        </p:spPr>
        <p:txBody>
          <a:bodyPr>
            <a:spAutoFit/>
          </a:bodyPr>
          <a:lstStyle/>
          <a:p>
            <a:pPr>
              <a:defRPr/>
            </a:pPr>
            <a:r>
              <a:rPr lang="en-US" kern="0" dirty="0">
                <a:solidFill>
                  <a:schemeClr val="bg1"/>
                </a:solidFill>
              </a:rPr>
              <a:t>Morten Holmsten</a:t>
            </a:r>
            <a:br>
              <a:rPr lang="en-US" kern="0" dirty="0">
                <a:solidFill>
                  <a:schemeClr val="bg1"/>
                </a:solidFill>
              </a:rPr>
            </a:br>
            <a:r>
              <a:rPr lang="en-US" i="1" kern="0" dirty="0">
                <a:solidFill>
                  <a:schemeClr val="bg1"/>
                </a:solidFill>
              </a:rPr>
              <a:t>Global Sales Director</a:t>
            </a:r>
            <a:endParaRPr lang="en-US" kern="0" dirty="0">
              <a:solidFill>
                <a:sysClr val="windowText" lastClr="000000"/>
              </a:solidFill>
            </a:endParaRPr>
          </a:p>
        </p:txBody>
      </p:sp>
      <p:sp>
        <p:nvSpPr>
          <p:cNvPr id="10" name="Rektangel 9"/>
          <p:cNvSpPr/>
          <p:nvPr/>
        </p:nvSpPr>
        <p:spPr>
          <a:xfrm>
            <a:off x="3810000" y="3105836"/>
            <a:ext cx="4572000" cy="646331"/>
          </a:xfrm>
          <a:prstGeom prst="rect">
            <a:avLst/>
          </a:prstGeom>
        </p:spPr>
        <p:txBody>
          <a:bodyPr>
            <a:spAutoFit/>
          </a:bodyPr>
          <a:lstStyle/>
          <a:p>
            <a:pPr>
              <a:defRPr/>
            </a:pPr>
            <a:r>
              <a:rPr lang="en-US" kern="0" dirty="0">
                <a:solidFill>
                  <a:schemeClr val="bg1"/>
                </a:solidFill>
              </a:rPr>
              <a:t>Morten Holmsten</a:t>
            </a:r>
            <a:br>
              <a:rPr lang="en-US" kern="0" dirty="0">
                <a:solidFill>
                  <a:schemeClr val="bg1"/>
                </a:solidFill>
              </a:rPr>
            </a:br>
            <a:r>
              <a:rPr lang="en-US" i="1" kern="0" dirty="0">
                <a:solidFill>
                  <a:schemeClr val="bg1"/>
                </a:solidFill>
              </a:rPr>
              <a:t>Global Sales Director</a:t>
            </a:r>
            <a:endParaRPr lang="en-US" kern="0" dirty="0">
              <a:solidFill>
                <a:sysClr val="windowText" lastClr="000000"/>
              </a:solidFill>
            </a:endParaRPr>
          </a:p>
        </p:txBody>
      </p:sp>
      <p:sp>
        <p:nvSpPr>
          <p:cNvPr id="12" name="Rechthoek 11"/>
          <p:cNvSpPr/>
          <p:nvPr/>
        </p:nvSpPr>
        <p:spPr>
          <a:xfrm>
            <a:off x="4723664" y="405552"/>
            <a:ext cx="3033712" cy="728246"/>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Tekstvak 10"/>
          <p:cNvSpPr txBox="1"/>
          <p:nvPr/>
        </p:nvSpPr>
        <p:spPr>
          <a:xfrm>
            <a:off x="2771686" y="275167"/>
            <a:ext cx="6937665" cy="769441"/>
          </a:xfrm>
          <a:prstGeom prst="rect">
            <a:avLst/>
          </a:prstGeom>
          <a:noFill/>
        </p:spPr>
        <p:txBody>
          <a:bodyPr wrap="square" rtlCol="0">
            <a:spAutoFit/>
          </a:bodyPr>
          <a:lstStyle/>
          <a:p>
            <a:pPr algn="ctr"/>
            <a:r>
              <a:rPr lang="nl-NL" sz="4400" b="1" dirty="0"/>
              <a:t>Data driven management</a:t>
            </a:r>
          </a:p>
        </p:txBody>
      </p:sp>
      <p:pic>
        <p:nvPicPr>
          <p:cNvPr id="5" name="Billede 4">
            <a:extLst>
              <a:ext uri="{FF2B5EF4-FFF2-40B4-BE49-F238E27FC236}">
                <a16:creationId xmlns:a16="http://schemas.microsoft.com/office/drawing/2014/main" id="{16500EC6-73AC-48AF-A685-05B57C74DFF7}"/>
              </a:ext>
            </a:extLst>
          </p:cNvPr>
          <p:cNvPicPr>
            <a:picLocks noChangeAspect="1"/>
          </p:cNvPicPr>
          <p:nvPr/>
        </p:nvPicPr>
        <p:blipFill>
          <a:blip r:embed="rId3"/>
          <a:stretch>
            <a:fillRect/>
          </a:stretch>
        </p:blipFill>
        <p:spPr>
          <a:xfrm>
            <a:off x="1433512" y="1231044"/>
            <a:ext cx="9324975" cy="4695825"/>
          </a:xfrm>
          <a:prstGeom prst="rect">
            <a:avLst/>
          </a:prstGeom>
        </p:spPr>
      </p:pic>
    </p:spTree>
    <p:extLst>
      <p:ext uri="{BB962C8B-B14F-4D97-AF65-F5344CB8AC3E}">
        <p14:creationId xmlns:p14="http://schemas.microsoft.com/office/powerpoint/2010/main" val="474772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810000" y="3105836"/>
            <a:ext cx="4572000" cy="646331"/>
          </a:xfrm>
          <a:prstGeom prst="rect">
            <a:avLst/>
          </a:prstGeom>
        </p:spPr>
        <p:txBody>
          <a:bodyPr>
            <a:spAutoFit/>
          </a:bodyPr>
          <a:lstStyle/>
          <a:p>
            <a:pPr>
              <a:defRPr/>
            </a:pPr>
            <a:r>
              <a:rPr lang="en-US" kern="0" dirty="0">
                <a:solidFill>
                  <a:schemeClr val="bg1"/>
                </a:solidFill>
              </a:rPr>
              <a:t>Morten Holmsten</a:t>
            </a:r>
            <a:br>
              <a:rPr lang="en-US" kern="0" dirty="0">
                <a:solidFill>
                  <a:schemeClr val="bg1"/>
                </a:solidFill>
              </a:rPr>
            </a:br>
            <a:r>
              <a:rPr lang="en-US" i="1" kern="0" dirty="0">
                <a:solidFill>
                  <a:schemeClr val="bg1"/>
                </a:solidFill>
              </a:rPr>
              <a:t>Global Sales Director</a:t>
            </a:r>
            <a:endParaRPr lang="en-US" kern="0" dirty="0">
              <a:solidFill>
                <a:sysClr val="windowText" lastClr="000000"/>
              </a:solidFill>
            </a:endParaRPr>
          </a:p>
        </p:txBody>
      </p:sp>
      <p:sp>
        <p:nvSpPr>
          <p:cNvPr id="10" name="Rektangel 9"/>
          <p:cNvSpPr/>
          <p:nvPr/>
        </p:nvSpPr>
        <p:spPr>
          <a:xfrm>
            <a:off x="3810000" y="3105836"/>
            <a:ext cx="4572000" cy="646331"/>
          </a:xfrm>
          <a:prstGeom prst="rect">
            <a:avLst/>
          </a:prstGeom>
        </p:spPr>
        <p:txBody>
          <a:bodyPr>
            <a:spAutoFit/>
          </a:bodyPr>
          <a:lstStyle/>
          <a:p>
            <a:pPr>
              <a:defRPr/>
            </a:pPr>
            <a:r>
              <a:rPr lang="en-US" kern="0" dirty="0">
                <a:solidFill>
                  <a:schemeClr val="bg1"/>
                </a:solidFill>
              </a:rPr>
              <a:t>Morten Holmsten</a:t>
            </a:r>
            <a:br>
              <a:rPr lang="en-US" kern="0" dirty="0">
                <a:solidFill>
                  <a:schemeClr val="bg1"/>
                </a:solidFill>
              </a:rPr>
            </a:br>
            <a:r>
              <a:rPr lang="en-US" i="1" kern="0" dirty="0">
                <a:solidFill>
                  <a:schemeClr val="bg1"/>
                </a:solidFill>
              </a:rPr>
              <a:t>Global Sales Director</a:t>
            </a:r>
            <a:endParaRPr lang="en-US" kern="0" dirty="0">
              <a:solidFill>
                <a:sysClr val="windowText" lastClr="000000"/>
              </a:solidFill>
            </a:endParaRPr>
          </a:p>
        </p:txBody>
      </p:sp>
      <p:sp>
        <p:nvSpPr>
          <p:cNvPr id="12" name="Rechthoek 11"/>
          <p:cNvSpPr/>
          <p:nvPr/>
        </p:nvSpPr>
        <p:spPr>
          <a:xfrm>
            <a:off x="4723664" y="405552"/>
            <a:ext cx="3033712" cy="728246"/>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Tekstvak 10"/>
          <p:cNvSpPr txBox="1"/>
          <p:nvPr/>
        </p:nvSpPr>
        <p:spPr>
          <a:xfrm>
            <a:off x="2771686" y="275167"/>
            <a:ext cx="6937665" cy="769441"/>
          </a:xfrm>
          <a:prstGeom prst="rect">
            <a:avLst/>
          </a:prstGeom>
          <a:noFill/>
        </p:spPr>
        <p:txBody>
          <a:bodyPr wrap="square" rtlCol="0">
            <a:spAutoFit/>
          </a:bodyPr>
          <a:lstStyle/>
          <a:p>
            <a:pPr algn="ctr"/>
            <a:r>
              <a:rPr lang="nl-NL" sz="4400" b="1" dirty="0"/>
              <a:t>Data driven management</a:t>
            </a:r>
          </a:p>
        </p:txBody>
      </p:sp>
      <p:pic>
        <p:nvPicPr>
          <p:cNvPr id="4" name="Billede 3">
            <a:extLst>
              <a:ext uri="{FF2B5EF4-FFF2-40B4-BE49-F238E27FC236}">
                <a16:creationId xmlns:a16="http://schemas.microsoft.com/office/drawing/2014/main" id="{2689EA98-4CB5-4F8B-912E-F76AD54D9BF9}"/>
              </a:ext>
            </a:extLst>
          </p:cNvPr>
          <p:cNvPicPr>
            <a:picLocks noChangeAspect="1"/>
          </p:cNvPicPr>
          <p:nvPr/>
        </p:nvPicPr>
        <p:blipFill>
          <a:blip r:embed="rId3"/>
          <a:stretch>
            <a:fillRect/>
          </a:stretch>
        </p:blipFill>
        <p:spPr>
          <a:xfrm>
            <a:off x="2324596" y="1034884"/>
            <a:ext cx="7542807" cy="5054220"/>
          </a:xfrm>
          <a:prstGeom prst="rect">
            <a:avLst/>
          </a:prstGeom>
        </p:spPr>
      </p:pic>
    </p:spTree>
    <p:extLst>
      <p:ext uri="{BB962C8B-B14F-4D97-AF65-F5344CB8AC3E}">
        <p14:creationId xmlns:p14="http://schemas.microsoft.com/office/powerpoint/2010/main" val="218457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810000" y="3105836"/>
            <a:ext cx="4572000" cy="646331"/>
          </a:xfrm>
          <a:prstGeom prst="rect">
            <a:avLst/>
          </a:prstGeom>
        </p:spPr>
        <p:txBody>
          <a:bodyPr>
            <a:spAutoFit/>
          </a:bodyPr>
          <a:lstStyle/>
          <a:p>
            <a:pPr>
              <a:defRPr/>
            </a:pPr>
            <a:r>
              <a:rPr lang="en-US" kern="0" dirty="0">
                <a:solidFill>
                  <a:schemeClr val="bg1"/>
                </a:solidFill>
              </a:rPr>
              <a:t>Morten Holmsten</a:t>
            </a:r>
            <a:br>
              <a:rPr lang="en-US" kern="0" dirty="0">
                <a:solidFill>
                  <a:schemeClr val="bg1"/>
                </a:solidFill>
              </a:rPr>
            </a:br>
            <a:r>
              <a:rPr lang="en-US" i="1" kern="0" dirty="0">
                <a:solidFill>
                  <a:schemeClr val="bg1"/>
                </a:solidFill>
              </a:rPr>
              <a:t>Global Sales Director</a:t>
            </a:r>
            <a:endParaRPr lang="en-US" kern="0" dirty="0">
              <a:solidFill>
                <a:sysClr val="windowText" lastClr="000000"/>
              </a:solidFill>
            </a:endParaRPr>
          </a:p>
        </p:txBody>
      </p:sp>
      <p:sp>
        <p:nvSpPr>
          <p:cNvPr id="10" name="Rektangel 9"/>
          <p:cNvSpPr/>
          <p:nvPr/>
        </p:nvSpPr>
        <p:spPr>
          <a:xfrm>
            <a:off x="3810000" y="3105836"/>
            <a:ext cx="4572000" cy="646331"/>
          </a:xfrm>
          <a:prstGeom prst="rect">
            <a:avLst/>
          </a:prstGeom>
        </p:spPr>
        <p:txBody>
          <a:bodyPr>
            <a:spAutoFit/>
          </a:bodyPr>
          <a:lstStyle/>
          <a:p>
            <a:pPr>
              <a:defRPr/>
            </a:pPr>
            <a:r>
              <a:rPr lang="en-US" kern="0" dirty="0">
                <a:solidFill>
                  <a:schemeClr val="bg1"/>
                </a:solidFill>
              </a:rPr>
              <a:t>Morten Holmsten</a:t>
            </a:r>
            <a:br>
              <a:rPr lang="en-US" kern="0" dirty="0">
                <a:solidFill>
                  <a:schemeClr val="bg1"/>
                </a:solidFill>
              </a:rPr>
            </a:br>
            <a:r>
              <a:rPr lang="en-US" i="1" kern="0" dirty="0">
                <a:solidFill>
                  <a:schemeClr val="bg1"/>
                </a:solidFill>
              </a:rPr>
              <a:t>Global Sales Director</a:t>
            </a:r>
            <a:endParaRPr lang="en-US" kern="0" dirty="0">
              <a:solidFill>
                <a:sysClr val="windowText" lastClr="000000"/>
              </a:solidFill>
            </a:endParaRPr>
          </a:p>
        </p:txBody>
      </p:sp>
      <p:sp>
        <p:nvSpPr>
          <p:cNvPr id="12" name="Rechthoek 11"/>
          <p:cNvSpPr/>
          <p:nvPr/>
        </p:nvSpPr>
        <p:spPr>
          <a:xfrm>
            <a:off x="4723664" y="405552"/>
            <a:ext cx="3033712" cy="728246"/>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Tekstvak 10"/>
          <p:cNvSpPr txBox="1"/>
          <p:nvPr/>
        </p:nvSpPr>
        <p:spPr>
          <a:xfrm>
            <a:off x="2771686" y="275167"/>
            <a:ext cx="6937665" cy="769441"/>
          </a:xfrm>
          <a:prstGeom prst="rect">
            <a:avLst/>
          </a:prstGeom>
          <a:noFill/>
        </p:spPr>
        <p:txBody>
          <a:bodyPr wrap="square" rtlCol="0">
            <a:spAutoFit/>
          </a:bodyPr>
          <a:lstStyle/>
          <a:p>
            <a:pPr algn="ctr"/>
            <a:r>
              <a:rPr lang="nl-NL" sz="4400" b="1" dirty="0"/>
              <a:t>Data driven management</a:t>
            </a:r>
          </a:p>
        </p:txBody>
      </p:sp>
      <p:pic>
        <p:nvPicPr>
          <p:cNvPr id="4" name="Billede 3">
            <a:extLst>
              <a:ext uri="{FF2B5EF4-FFF2-40B4-BE49-F238E27FC236}">
                <a16:creationId xmlns:a16="http://schemas.microsoft.com/office/drawing/2014/main" id="{20D2AA8C-735F-4A62-9F20-3EDFCB623921}"/>
              </a:ext>
            </a:extLst>
          </p:cNvPr>
          <p:cNvPicPr>
            <a:picLocks noChangeAspect="1"/>
          </p:cNvPicPr>
          <p:nvPr/>
        </p:nvPicPr>
        <p:blipFill>
          <a:blip r:embed="rId3"/>
          <a:stretch>
            <a:fillRect/>
          </a:stretch>
        </p:blipFill>
        <p:spPr>
          <a:xfrm>
            <a:off x="3476624" y="1020452"/>
            <a:ext cx="5516885" cy="5072843"/>
          </a:xfrm>
          <a:prstGeom prst="rect">
            <a:avLst/>
          </a:prstGeom>
        </p:spPr>
      </p:pic>
    </p:spTree>
    <p:extLst>
      <p:ext uri="{BB962C8B-B14F-4D97-AF65-F5344CB8AC3E}">
        <p14:creationId xmlns:p14="http://schemas.microsoft.com/office/powerpoint/2010/main" val="1832913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810000" y="3105836"/>
            <a:ext cx="4572000" cy="646331"/>
          </a:xfrm>
          <a:prstGeom prst="rect">
            <a:avLst/>
          </a:prstGeom>
        </p:spPr>
        <p:txBody>
          <a:bodyPr>
            <a:spAutoFit/>
          </a:bodyPr>
          <a:lstStyle/>
          <a:p>
            <a:pPr>
              <a:defRPr/>
            </a:pPr>
            <a:r>
              <a:rPr lang="en-US" kern="0" dirty="0">
                <a:solidFill>
                  <a:schemeClr val="bg1"/>
                </a:solidFill>
              </a:rPr>
              <a:t>Morten Holmsten</a:t>
            </a:r>
            <a:br>
              <a:rPr lang="en-US" kern="0" dirty="0">
                <a:solidFill>
                  <a:schemeClr val="bg1"/>
                </a:solidFill>
              </a:rPr>
            </a:br>
            <a:r>
              <a:rPr lang="en-US" i="1" kern="0" dirty="0">
                <a:solidFill>
                  <a:schemeClr val="bg1"/>
                </a:solidFill>
              </a:rPr>
              <a:t>Global Sales Director</a:t>
            </a:r>
            <a:endParaRPr lang="en-US" kern="0" dirty="0">
              <a:solidFill>
                <a:sysClr val="windowText" lastClr="000000"/>
              </a:solidFill>
            </a:endParaRPr>
          </a:p>
        </p:txBody>
      </p:sp>
      <p:sp>
        <p:nvSpPr>
          <p:cNvPr id="10" name="Rektangel 9"/>
          <p:cNvSpPr/>
          <p:nvPr/>
        </p:nvSpPr>
        <p:spPr>
          <a:xfrm>
            <a:off x="3810000" y="3105836"/>
            <a:ext cx="4572000" cy="646331"/>
          </a:xfrm>
          <a:prstGeom prst="rect">
            <a:avLst/>
          </a:prstGeom>
        </p:spPr>
        <p:txBody>
          <a:bodyPr>
            <a:spAutoFit/>
          </a:bodyPr>
          <a:lstStyle/>
          <a:p>
            <a:pPr>
              <a:defRPr/>
            </a:pPr>
            <a:r>
              <a:rPr lang="en-US" kern="0" dirty="0">
                <a:solidFill>
                  <a:schemeClr val="bg1"/>
                </a:solidFill>
              </a:rPr>
              <a:t>Morten Holmsten</a:t>
            </a:r>
            <a:br>
              <a:rPr lang="en-US" kern="0" dirty="0">
                <a:solidFill>
                  <a:schemeClr val="bg1"/>
                </a:solidFill>
              </a:rPr>
            </a:br>
            <a:r>
              <a:rPr lang="en-US" i="1" kern="0" dirty="0">
                <a:solidFill>
                  <a:schemeClr val="bg1"/>
                </a:solidFill>
              </a:rPr>
              <a:t>Global Sales Director</a:t>
            </a:r>
            <a:endParaRPr lang="en-US" kern="0" dirty="0">
              <a:solidFill>
                <a:sysClr val="windowText" lastClr="000000"/>
              </a:solidFill>
            </a:endParaRPr>
          </a:p>
        </p:txBody>
      </p:sp>
      <p:sp>
        <p:nvSpPr>
          <p:cNvPr id="12" name="Rechthoek 11"/>
          <p:cNvSpPr/>
          <p:nvPr/>
        </p:nvSpPr>
        <p:spPr>
          <a:xfrm>
            <a:off x="4723664" y="405552"/>
            <a:ext cx="3033712" cy="728246"/>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Tekstvak 10"/>
          <p:cNvSpPr txBox="1"/>
          <p:nvPr/>
        </p:nvSpPr>
        <p:spPr>
          <a:xfrm>
            <a:off x="2771686" y="275167"/>
            <a:ext cx="6937665" cy="769441"/>
          </a:xfrm>
          <a:prstGeom prst="rect">
            <a:avLst/>
          </a:prstGeom>
          <a:noFill/>
        </p:spPr>
        <p:txBody>
          <a:bodyPr wrap="square" rtlCol="0">
            <a:spAutoFit/>
          </a:bodyPr>
          <a:lstStyle/>
          <a:p>
            <a:pPr algn="ctr"/>
            <a:r>
              <a:rPr lang="nl-NL" sz="4400" b="1" dirty="0"/>
              <a:t>Data driven management</a:t>
            </a:r>
          </a:p>
        </p:txBody>
      </p:sp>
      <p:pic>
        <p:nvPicPr>
          <p:cNvPr id="4" name="Billede 3">
            <a:extLst>
              <a:ext uri="{FF2B5EF4-FFF2-40B4-BE49-F238E27FC236}">
                <a16:creationId xmlns:a16="http://schemas.microsoft.com/office/drawing/2014/main" id="{1A310CB1-0FBD-41CA-B4BA-0A03CB4805C8}"/>
              </a:ext>
            </a:extLst>
          </p:cNvPr>
          <p:cNvPicPr>
            <a:picLocks noChangeAspect="1"/>
          </p:cNvPicPr>
          <p:nvPr/>
        </p:nvPicPr>
        <p:blipFill>
          <a:blip r:embed="rId3"/>
          <a:stretch>
            <a:fillRect/>
          </a:stretch>
        </p:blipFill>
        <p:spPr>
          <a:xfrm>
            <a:off x="839416" y="1902916"/>
            <a:ext cx="10759438" cy="3052167"/>
          </a:xfrm>
          <a:prstGeom prst="rect">
            <a:avLst/>
          </a:prstGeom>
        </p:spPr>
      </p:pic>
    </p:spTree>
    <p:extLst>
      <p:ext uri="{BB962C8B-B14F-4D97-AF65-F5344CB8AC3E}">
        <p14:creationId xmlns:p14="http://schemas.microsoft.com/office/powerpoint/2010/main" val="444972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91544" y="1988840"/>
            <a:ext cx="7848600" cy="1384995"/>
          </a:xfrm>
          <a:prstGeom prst="rect">
            <a:avLst/>
          </a:prstGeom>
          <a:noFill/>
        </p:spPr>
        <p:txBody>
          <a:bodyPr wrap="square" rtlCol="0">
            <a:spAutoFit/>
          </a:bodyPr>
          <a:lstStyle/>
          <a:p>
            <a:r>
              <a:rPr lang="en-US" sz="4800" b="1" dirty="0"/>
              <a:t>Morten Holmsten</a:t>
            </a:r>
            <a:br>
              <a:rPr lang="en-US" sz="4800" dirty="0"/>
            </a:br>
            <a:r>
              <a:rPr lang="en-US" sz="3600" i="1" dirty="0"/>
              <a:t>Global Director, Autorola Marketplace</a:t>
            </a:r>
            <a:endParaRPr lang="en-US" sz="4800" noProof="1"/>
          </a:p>
        </p:txBody>
      </p:sp>
    </p:spTree>
    <p:extLst>
      <p:ext uri="{BB962C8B-B14F-4D97-AF65-F5344CB8AC3E}">
        <p14:creationId xmlns:p14="http://schemas.microsoft.com/office/powerpoint/2010/main" val="3569881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810000" y="3105836"/>
            <a:ext cx="4572000" cy="646331"/>
          </a:xfrm>
          <a:prstGeom prst="rect">
            <a:avLst/>
          </a:prstGeom>
        </p:spPr>
        <p:txBody>
          <a:bodyPr>
            <a:spAutoFit/>
          </a:bodyPr>
          <a:lstStyle/>
          <a:p>
            <a:pPr>
              <a:defRPr/>
            </a:pPr>
            <a:r>
              <a:rPr lang="en-US" kern="0" dirty="0">
                <a:solidFill>
                  <a:schemeClr val="bg1"/>
                </a:solidFill>
              </a:rPr>
              <a:t>Morten Holmsten</a:t>
            </a:r>
            <a:br>
              <a:rPr lang="en-US" kern="0" dirty="0">
                <a:solidFill>
                  <a:schemeClr val="bg1"/>
                </a:solidFill>
              </a:rPr>
            </a:br>
            <a:r>
              <a:rPr lang="en-US" i="1" kern="0" dirty="0">
                <a:solidFill>
                  <a:schemeClr val="bg1"/>
                </a:solidFill>
              </a:rPr>
              <a:t>Global Sales Director</a:t>
            </a:r>
            <a:endParaRPr lang="en-US" kern="0" dirty="0">
              <a:solidFill>
                <a:sysClr val="windowText" lastClr="000000"/>
              </a:solidFill>
            </a:endParaRPr>
          </a:p>
        </p:txBody>
      </p:sp>
      <p:sp>
        <p:nvSpPr>
          <p:cNvPr id="10" name="Rektangel 9"/>
          <p:cNvSpPr/>
          <p:nvPr/>
        </p:nvSpPr>
        <p:spPr>
          <a:xfrm>
            <a:off x="3810000" y="3105836"/>
            <a:ext cx="4572000" cy="646331"/>
          </a:xfrm>
          <a:prstGeom prst="rect">
            <a:avLst/>
          </a:prstGeom>
        </p:spPr>
        <p:txBody>
          <a:bodyPr>
            <a:spAutoFit/>
          </a:bodyPr>
          <a:lstStyle/>
          <a:p>
            <a:pPr>
              <a:defRPr/>
            </a:pPr>
            <a:r>
              <a:rPr lang="en-US" kern="0" dirty="0">
                <a:solidFill>
                  <a:schemeClr val="bg1"/>
                </a:solidFill>
              </a:rPr>
              <a:t>Morten Holmsten</a:t>
            </a:r>
            <a:br>
              <a:rPr lang="en-US" kern="0" dirty="0">
                <a:solidFill>
                  <a:schemeClr val="bg1"/>
                </a:solidFill>
              </a:rPr>
            </a:br>
            <a:r>
              <a:rPr lang="en-US" i="1" kern="0" dirty="0">
                <a:solidFill>
                  <a:schemeClr val="bg1"/>
                </a:solidFill>
              </a:rPr>
              <a:t>Global Sales Director</a:t>
            </a:r>
            <a:endParaRPr lang="en-US" kern="0" dirty="0">
              <a:solidFill>
                <a:sysClr val="windowText" lastClr="000000"/>
              </a:solidFill>
            </a:endParaRPr>
          </a:p>
        </p:txBody>
      </p:sp>
      <p:sp>
        <p:nvSpPr>
          <p:cNvPr id="12" name="Rechthoek 11"/>
          <p:cNvSpPr/>
          <p:nvPr/>
        </p:nvSpPr>
        <p:spPr>
          <a:xfrm>
            <a:off x="4723664" y="405552"/>
            <a:ext cx="3033712" cy="728246"/>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Tekstvak 10"/>
          <p:cNvSpPr txBox="1"/>
          <p:nvPr/>
        </p:nvSpPr>
        <p:spPr>
          <a:xfrm>
            <a:off x="2771686" y="275167"/>
            <a:ext cx="6937665" cy="769441"/>
          </a:xfrm>
          <a:prstGeom prst="rect">
            <a:avLst/>
          </a:prstGeom>
          <a:noFill/>
        </p:spPr>
        <p:txBody>
          <a:bodyPr wrap="square" rtlCol="0">
            <a:spAutoFit/>
          </a:bodyPr>
          <a:lstStyle/>
          <a:p>
            <a:pPr algn="ctr"/>
            <a:r>
              <a:rPr lang="nl-NL" sz="4400" b="1" dirty="0"/>
              <a:t>Data driven management</a:t>
            </a:r>
          </a:p>
        </p:txBody>
      </p:sp>
      <p:pic>
        <p:nvPicPr>
          <p:cNvPr id="2" name="Billede 1">
            <a:extLst>
              <a:ext uri="{FF2B5EF4-FFF2-40B4-BE49-F238E27FC236}">
                <a16:creationId xmlns:a16="http://schemas.microsoft.com/office/drawing/2014/main" id="{EF911D1C-8E32-4085-9BDF-D7072A8B4DB5}"/>
              </a:ext>
            </a:extLst>
          </p:cNvPr>
          <p:cNvPicPr>
            <a:picLocks noChangeAspect="1"/>
          </p:cNvPicPr>
          <p:nvPr/>
        </p:nvPicPr>
        <p:blipFill>
          <a:blip r:embed="rId3"/>
          <a:stretch>
            <a:fillRect/>
          </a:stretch>
        </p:blipFill>
        <p:spPr>
          <a:xfrm>
            <a:off x="2494583" y="1052736"/>
            <a:ext cx="7417841" cy="5010627"/>
          </a:xfrm>
          <a:prstGeom prst="rect">
            <a:avLst/>
          </a:prstGeom>
        </p:spPr>
      </p:pic>
    </p:spTree>
    <p:extLst>
      <p:ext uri="{BB962C8B-B14F-4D97-AF65-F5344CB8AC3E}">
        <p14:creationId xmlns:p14="http://schemas.microsoft.com/office/powerpoint/2010/main" val="313508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810000" y="3105836"/>
            <a:ext cx="4572000" cy="646331"/>
          </a:xfrm>
          <a:prstGeom prst="rect">
            <a:avLst/>
          </a:prstGeom>
        </p:spPr>
        <p:txBody>
          <a:bodyPr>
            <a:spAutoFit/>
          </a:bodyPr>
          <a:lstStyle/>
          <a:p>
            <a:pPr>
              <a:defRPr/>
            </a:pPr>
            <a:r>
              <a:rPr lang="en-US" kern="0" dirty="0">
                <a:solidFill>
                  <a:schemeClr val="bg1"/>
                </a:solidFill>
              </a:rPr>
              <a:t>Morten Holmsten</a:t>
            </a:r>
            <a:br>
              <a:rPr lang="en-US" kern="0" dirty="0">
                <a:solidFill>
                  <a:schemeClr val="bg1"/>
                </a:solidFill>
              </a:rPr>
            </a:br>
            <a:r>
              <a:rPr lang="en-US" i="1" kern="0" dirty="0">
                <a:solidFill>
                  <a:schemeClr val="bg1"/>
                </a:solidFill>
              </a:rPr>
              <a:t>Global Sales Director</a:t>
            </a:r>
            <a:endParaRPr lang="en-US" kern="0" dirty="0">
              <a:solidFill>
                <a:sysClr val="windowText" lastClr="000000"/>
              </a:solidFill>
            </a:endParaRPr>
          </a:p>
        </p:txBody>
      </p:sp>
      <p:sp>
        <p:nvSpPr>
          <p:cNvPr id="10" name="Rektangel 9"/>
          <p:cNvSpPr/>
          <p:nvPr/>
        </p:nvSpPr>
        <p:spPr>
          <a:xfrm>
            <a:off x="3810000" y="3105836"/>
            <a:ext cx="4572000" cy="646331"/>
          </a:xfrm>
          <a:prstGeom prst="rect">
            <a:avLst/>
          </a:prstGeom>
        </p:spPr>
        <p:txBody>
          <a:bodyPr>
            <a:spAutoFit/>
          </a:bodyPr>
          <a:lstStyle/>
          <a:p>
            <a:pPr>
              <a:defRPr/>
            </a:pPr>
            <a:r>
              <a:rPr lang="en-US" kern="0" dirty="0">
                <a:solidFill>
                  <a:schemeClr val="bg1"/>
                </a:solidFill>
              </a:rPr>
              <a:t>Morten Holmsten</a:t>
            </a:r>
            <a:br>
              <a:rPr lang="en-US" kern="0" dirty="0">
                <a:solidFill>
                  <a:schemeClr val="bg1"/>
                </a:solidFill>
              </a:rPr>
            </a:br>
            <a:r>
              <a:rPr lang="en-US" i="1" kern="0" dirty="0">
                <a:solidFill>
                  <a:schemeClr val="bg1"/>
                </a:solidFill>
              </a:rPr>
              <a:t>Global Sales Director</a:t>
            </a:r>
            <a:endParaRPr lang="en-US" kern="0" dirty="0">
              <a:solidFill>
                <a:sysClr val="windowText" lastClr="000000"/>
              </a:solidFill>
            </a:endParaRPr>
          </a:p>
        </p:txBody>
      </p:sp>
      <p:sp>
        <p:nvSpPr>
          <p:cNvPr id="12" name="Rechthoek 11"/>
          <p:cNvSpPr/>
          <p:nvPr/>
        </p:nvSpPr>
        <p:spPr>
          <a:xfrm>
            <a:off x="4723664" y="405552"/>
            <a:ext cx="3033712" cy="728246"/>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Tekstvak 10"/>
          <p:cNvSpPr txBox="1"/>
          <p:nvPr/>
        </p:nvSpPr>
        <p:spPr>
          <a:xfrm>
            <a:off x="2771686" y="275167"/>
            <a:ext cx="6937665" cy="769441"/>
          </a:xfrm>
          <a:prstGeom prst="rect">
            <a:avLst/>
          </a:prstGeom>
          <a:noFill/>
        </p:spPr>
        <p:txBody>
          <a:bodyPr wrap="square" rtlCol="0">
            <a:spAutoFit/>
          </a:bodyPr>
          <a:lstStyle/>
          <a:p>
            <a:r>
              <a:rPr lang="nl-NL" sz="4400" b="1" dirty="0"/>
              <a:t>Selling online to Consumers</a:t>
            </a:r>
          </a:p>
        </p:txBody>
      </p:sp>
      <p:sp>
        <p:nvSpPr>
          <p:cNvPr id="2" name="Tekstfelt 1">
            <a:extLst>
              <a:ext uri="{FF2B5EF4-FFF2-40B4-BE49-F238E27FC236}">
                <a16:creationId xmlns:a16="http://schemas.microsoft.com/office/drawing/2014/main" id="{D28C2699-2EE1-4B5F-B94D-91EB4A54DF6E}"/>
              </a:ext>
            </a:extLst>
          </p:cNvPr>
          <p:cNvSpPr txBox="1"/>
          <p:nvPr/>
        </p:nvSpPr>
        <p:spPr>
          <a:xfrm>
            <a:off x="983432" y="1340768"/>
            <a:ext cx="9217024" cy="4524315"/>
          </a:xfrm>
          <a:prstGeom prst="rect">
            <a:avLst/>
          </a:prstGeom>
          <a:noFill/>
        </p:spPr>
        <p:txBody>
          <a:bodyPr wrap="square" rtlCol="0">
            <a:spAutoFit/>
          </a:bodyPr>
          <a:lstStyle/>
          <a:p>
            <a:r>
              <a:rPr lang="da-DK" sz="3600" dirty="0"/>
              <a:t>Is it </a:t>
            </a:r>
            <a:r>
              <a:rPr lang="da-DK" sz="3600" dirty="0" err="1"/>
              <a:t>possible</a:t>
            </a:r>
            <a:r>
              <a:rPr lang="da-DK" sz="3600" dirty="0"/>
              <a:t> to </a:t>
            </a:r>
            <a:r>
              <a:rPr lang="da-DK" sz="3600" dirty="0" err="1"/>
              <a:t>sell</a:t>
            </a:r>
            <a:r>
              <a:rPr lang="da-DK" sz="3600" dirty="0"/>
              <a:t> a new or </a:t>
            </a:r>
            <a:r>
              <a:rPr lang="da-DK" sz="3600" dirty="0" err="1"/>
              <a:t>used</a:t>
            </a:r>
            <a:r>
              <a:rPr lang="da-DK" sz="3600" dirty="0"/>
              <a:t> car online to a Consumer?</a:t>
            </a:r>
          </a:p>
          <a:p>
            <a:endParaRPr lang="da-DK" sz="3600" dirty="0"/>
          </a:p>
          <a:p>
            <a:r>
              <a:rPr lang="da-DK" sz="3600" dirty="0" err="1"/>
              <a:t>What</a:t>
            </a:r>
            <a:r>
              <a:rPr lang="da-DK" sz="3600" dirty="0"/>
              <a:t> </a:t>
            </a:r>
            <a:r>
              <a:rPr lang="da-DK" sz="3600" dirty="0" err="1"/>
              <a:t>challenges</a:t>
            </a:r>
            <a:r>
              <a:rPr lang="da-DK" sz="3600" dirty="0"/>
              <a:t> do </a:t>
            </a:r>
            <a:r>
              <a:rPr lang="da-DK" sz="3600" dirty="0" err="1"/>
              <a:t>we</a:t>
            </a:r>
            <a:r>
              <a:rPr lang="da-DK" sz="3600" dirty="0"/>
              <a:t> </a:t>
            </a:r>
            <a:r>
              <a:rPr lang="da-DK" sz="3600" dirty="0" err="1"/>
              <a:t>meet</a:t>
            </a:r>
            <a:r>
              <a:rPr lang="da-DK" sz="3600" dirty="0"/>
              <a:t>?</a:t>
            </a:r>
          </a:p>
          <a:p>
            <a:endParaRPr lang="da-DK" sz="3600" dirty="0"/>
          </a:p>
          <a:p>
            <a:r>
              <a:rPr lang="da-DK" sz="3600" dirty="0" err="1"/>
              <a:t>What</a:t>
            </a:r>
            <a:r>
              <a:rPr lang="da-DK" sz="3600" dirty="0"/>
              <a:t> </a:t>
            </a:r>
            <a:r>
              <a:rPr lang="da-DK" sz="3600" dirty="0" err="1"/>
              <a:t>will</a:t>
            </a:r>
            <a:r>
              <a:rPr lang="da-DK" sz="3600" dirty="0"/>
              <a:t> </a:t>
            </a:r>
            <a:r>
              <a:rPr lang="da-DK" sz="3600" dirty="0" err="1"/>
              <a:t>be</a:t>
            </a:r>
            <a:r>
              <a:rPr lang="da-DK" sz="3600" dirty="0"/>
              <a:t> the </a:t>
            </a:r>
            <a:r>
              <a:rPr lang="da-DK" sz="3600" dirty="0" err="1"/>
              <a:t>savings</a:t>
            </a:r>
            <a:r>
              <a:rPr lang="da-DK" sz="3600" dirty="0"/>
              <a:t>?</a:t>
            </a:r>
          </a:p>
          <a:p>
            <a:endParaRPr lang="da-DK" sz="3600" dirty="0"/>
          </a:p>
          <a:p>
            <a:r>
              <a:rPr lang="da-DK" sz="3600" dirty="0" err="1"/>
              <a:t>What</a:t>
            </a:r>
            <a:r>
              <a:rPr lang="da-DK" sz="3600" dirty="0"/>
              <a:t> do the </a:t>
            </a:r>
            <a:r>
              <a:rPr lang="da-DK" sz="3600" dirty="0" err="1"/>
              <a:t>customers</a:t>
            </a:r>
            <a:r>
              <a:rPr lang="da-DK" sz="3600" dirty="0"/>
              <a:t> </a:t>
            </a:r>
            <a:r>
              <a:rPr lang="da-DK" sz="3600" dirty="0" err="1"/>
              <a:t>want</a:t>
            </a:r>
            <a:r>
              <a:rPr lang="da-DK" sz="3600" dirty="0"/>
              <a:t>?</a:t>
            </a:r>
            <a:endParaRPr lang="en-GB" sz="3600" dirty="0"/>
          </a:p>
        </p:txBody>
      </p:sp>
    </p:spTree>
    <p:extLst>
      <p:ext uri="{BB962C8B-B14F-4D97-AF65-F5344CB8AC3E}">
        <p14:creationId xmlns:p14="http://schemas.microsoft.com/office/powerpoint/2010/main" val="312725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p:cNvSpPr/>
          <p:nvPr/>
        </p:nvSpPr>
        <p:spPr>
          <a:xfrm>
            <a:off x="4723664" y="405552"/>
            <a:ext cx="3033712" cy="728246"/>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Tekstvak 10"/>
          <p:cNvSpPr txBox="1"/>
          <p:nvPr/>
        </p:nvSpPr>
        <p:spPr>
          <a:xfrm>
            <a:off x="2771686" y="275167"/>
            <a:ext cx="6937665" cy="769441"/>
          </a:xfrm>
          <a:prstGeom prst="rect">
            <a:avLst/>
          </a:prstGeom>
          <a:noFill/>
        </p:spPr>
        <p:txBody>
          <a:bodyPr wrap="square" rtlCol="0">
            <a:spAutoFit/>
          </a:bodyPr>
          <a:lstStyle/>
          <a:p>
            <a:r>
              <a:rPr lang="nl-NL" sz="4400" b="1" dirty="0"/>
              <a:t>Selling online to Consumers</a:t>
            </a:r>
          </a:p>
        </p:txBody>
      </p:sp>
    </p:spTree>
    <p:extLst>
      <p:ext uri="{BB962C8B-B14F-4D97-AF65-F5344CB8AC3E}">
        <p14:creationId xmlns:p14="http://schemas.microsoft.com/office/powerpoint/2010/main" val="1676839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0FEB7483-4129-47A6-9A3A-91316E6E1EED}"/>
              </a:ext>
            </a:extLst>
          </p:cNvPr>
          <p:cNvPicPr>
            <a:picLocks noChangeAspect="1"/>
          </p:cNvPicPr>
          <p:nvPr/>
        </p:nvPicPr>
        <p:blipFill>
          <a:blip r:embed="rId3"/>
          <a:stretch>
            <a:fillRect/>
          </a:stretch>
        </p:blipFill>
        <p:spPr>
          <a:xfrm>
            <a:off x="3112405" y="-39390"/>
            <a:ext cx="6464448" cy="6858000"/>
          </a:xfrm>
          <a:prstGeom prst="rect">
            <a:avLst/>
          </a:prstGeom>
        </p:spPr>
      </p:pic>
      <p:pic>
        <p:nvPicPr>
          <p:cNvPr id="2" name="Billede 1">
            <a:extLst>
              <a:ext uri="{FF2B5EF4-FFF2-40B4-BE49-F238E27FC236}">
                <a16:creationId xmlns:a16="http://schemas.microsoft.com/office/drawing/2014/main" id="{66BAAEAA-CED2-4FF2-80A3-56E4D49DA2BD}"/>
              </a:ext>
            </a:extLst>
          </p:cNvPr>
          <p:cNvPicPr>
            <a:picLocks noChangeAspect="1"/>
          </p:cNvPicPr>
          <p:nvPr/>
        </p:nvPicPr>
        <p:blipFill>
          <a:blip r:embed="rId4"/>
          <a:stretch>
            <a:fillRect/>
          </a:stretch>
        </p:blipFill>
        <p:spPr>
          <a:xfrm>
            <a:off x="0" y="338700"/>
            <a:ext cx="12583739" cy="6381328"/>
          </a:xfrm>
          <a:prstGeom prst="rect">
            <a:avLst/>
          </a:prstGeom>
        </p:spPr>
      </p:pic>
      <p:pic>
        <p:nvPicPr>
          <p:cNvPr id="5" name="Billede 4">
            <a:extLst>
              <a:ext uri="{FF2B5EF4-FFF2-40B4-BE49-F238E27FC236}">
                <a16:creationId xmlns:a16="http://schemas.microsoft.com/office/drawing/2014/main" id="{B34155D8-27A6-4F91-9710-9AA75E071AA6}"/>
              </a:ext>
            </a:extLst>
          </p:cNvPr>
          <p:cNvPicPr>
            <a:picLocks noChangeAspect="1"/>
          </p:cNvPicPr>
          <p:nvPr/>
        </p:nvPicPr>
        <p:blipFill>
          <a:blip r:embed="rId5"/>
          <a:stretch>
            <a:fillRect/>
          </a:stretch>
        </p:blipFill>
        <p:spPr>
          <a:xfrm>
            <a:off x="0" y="188640"/>
            <a:ext cx="12192000" cy="6122258"/>
          </a:xfrm>
          <a:prstGeom prst="rect">
            <a:avLst/>
          </a:prstGeom>
        </p:spPr>
      </p:pic>
    </p:spTree>
    <p:extLst>
      <p:ext uri="{BB962C8B-B14F-4D97-AF65-F5344CB8AC3E}">
        <p14:creationId xmlns:p14="http://schemas.microsoft.com/office/powerpoint/2010/main" val="244347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810000" y="3105836"/>
            <a:ext cx="4572000" cy="646331"/>
          </a:xfrm>
          <a:prstGeom prst="rect">
            <a:avLst/>
          </a:prstGeom>
        </p:spPr>
        <p:txBody>
          <a:bodyPr>
            <a:spAutoFit/>
          </a:bodyPr>
          <a:lstStyle/>
          <a:p>
            <a:pPr>
              <a:defRPr/>
            </a:pPr>
            <a:r>
              <a:rPr lang="en-US" kern="0" dirty="0">
                <a:solidFill>
                  <a:schemeClr val="bg1"/>
                </a:solidFill>
              </a:rPr>
              <a:t>Morten Holmsten</a:t>
            </a:r>
            <a:br>
              <a:rPr lang="en-US" kern="0" dirty="0">
                <a:solidFill>
                  <a:schemeClr val="bg1"/>
                </a:solidFill>
              </a:rPr>
            </a:br>
            <a:r>
              <a:rPr lang="en-US" i="1" kern="0" dirty="0">
                <a:solidFill>
                  <a:schemeClr val="bg1"/>
                </a:solidFill>
              </a:rPr>
              <a:t>Global Sales Director</a:t>
            </a:r>
            <a:endParaRPr lang="en-US" kern="0" dirty="0">
              <a:solidFill>
                <a:sysClr val="windowText" lastClr="000000"/>
              </a:solidFill>
            </a:endParaRPr>
          </a:p>
        </p:txBody>
      </p:sp>
      <p:sp>
        <p:nvSpPr>
          <p:cNvPr id="10" name="Rektangel 9"/>
          <p:cNvSpPr/>
          <p:nvPr/>
        </p:nvSpPr>
        <p:spPr>
          <a:xfrm>
            <a:off x="3810000" y="3105836"/>
            <a:ext cx="4572000" cy="646331"/>
          </a:xfrm>
          <a:prstGeom prst="rect">
            <a:avLst/>
          </a:prstGeom>
        </p:spPr>
        <p:txBody>
          <a:bodyPr>
            <a:spAutoFit/>
          </a:bodyPr>
          <a:lstStyle/>
          <a:p>
            <a:pPr>
              <a:defRPr/>
            </a:pPr>
            <a:r>
              <a:rPr lang="en-US" kern="0" dirty="0">
                <a:solidFill>
                  <a:schemeClr val="bg1"/>
                </a:solidFill>
              </a:rPr>
              <a:t>Morten Holmsten</a:t>
            </a:r>
            <a:br>
              <a:rPr lang="en-US" kern="0" dirty="0">
                <a:solidFill>
                  <a:schemeClr val="bg1"/>
                </a:solidFill>
              </a:rPr>
            </a:br>
            <a:r>
              <a:rPr lang="en-US" i="1" kern="0" dirty="0">
                <a:solidFill>
                  <a:schemeClr val="bg1"/>
                </a:solidFill>
              </a:rPr>
              <a:t>Global Sales Director</a:t>
            </a:r>
            <a:endParaRPr lang="en-US" kern="0" dirty="0">
              <a:solidFill>
                <a:sysClr val="windowText" lastClr="000000"/>
              </a:solidFill>
            </a:endParaRPr>
          </a:p>
        </p:txBody>
      </p:sp>
      <p:sp>
        <p:nvSpPr>
          <p:cNvPr id="12" name="Rechthoek 11"/>
          <p:cNvSpPr/>
          <p:nvPr/>
        </p:nvSpPr>
        <p:spPr>
          <a:xfrm>
            <a:off x="4723664" y="405552"/>
            <a:ext cx="3033712" cy="728246"/>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Tekstvak 10"/>
          <p:cNvSpPr txBox="1"/>
          <p:nvPr/>
        </p:nvSpPr>
        <p:spPr>
          <a:xfrm>
            <a:off x="2771686" y="275167"/>
            <a:ext cx="6937665" cy="769441"/>
          </a:xfrm>
          <a:prstGeom prst="rect">
            <a:avLst/>
          </a:prstGeom>
          <a:noFill/>
        </p:spPr>
        <p:txBody>
          <a:bodyPr wrap="square" rtlCol="0">
            <a:spAutoFit/>
          </a:bodyPr>
          <a:lstStyle/>
          <a:p>
            <a:r>
              <a:rPr lang="nl-NL" sz="4400" b="1" dirty="0"/>
              <a:t>Selling online to Consumers</a:t>
            </a:r>
          </a:p>
        </p:txBody>
      </p:sp>
      <p:sp>
        <p:nvSpPr>
          <p:cNvPr id="8" name="Tekstfelt 7">
            <a:extLst>
              <a:ext uri="{FF2B5EF4-FFF2-40B4-BE49-F238E27FC236}">
                <a16:creationId xmlns:a16="http://schemas.microsoft.com/office/drawing/2014/main" id="{2A5BE84C-EEA2-420E-808D-814F542B33E7}"/>
              </a:ext>
            </a:extLst>
          </p:cNvPr>
          <p:cNvSpPr txBox="1"/>
          <p:nvPr/>
        </p:nvSpPr>
        <p:spPr>
          <a:xfrm>
            <a:off x="1847528" y="2828837"/>
            <a:ext cx="8496944" cy="923330"/>
          </a:xfrm>
          <a:prstGeom prst="rect">
            <a:avLst/>
          </a:prstGeom>
          <a:noFill/>
        </p:spPr>
        <p:txBody>
          <a:bodyPr wrap="square" rtlCol="0">
            <a:spAutoFit/>
          </a:bodyPr>
          <a:lstStyle/>
          <a:p>
            <a:r>
              <a:rPr lang="da-DK" sz="5400" dirty="0" err="1"/>
              <a:t>What</a:t>
            </a:r>
            <a:r>
              <a:rPr lang="da-DK" sz="5400" dirty="0"/>
              <a:t> </a:t>
            </a:r>
            <a:r>
              <a:rPr lang="da-DK" sz="5400" dirty="0" err="1"/>
              <a:t>about</a:t>
            </a:r>
            <a:r>
              <a:rPr lang="da-DK" sz="5400" dirty="0"/>
              <a:t> the </a:t>
            </a:r>
            <a:r>
              <a:rPr lang="da-DK" sz="5400" dirty="0" err="1"/>
              <a:t>trade</a:t>
            </a:r>
            <a:r>
              <a:rPr lang="da-DK" sz="5400" dirty="0"/>
              <a:t>-in car?</a:t>
            </a:r>
            <a:endParaRPr lang="en-GB" sz="5400" dirty="0"/>
          </a:p>
        </p:txBody>
      </p:sp>
    </p:spTree>
    <p:extLst>
      <p:ext uri="{BB962C8B-B14F-4D97-AF65-F5344CB8AC3E}">
        <p14:creationId xmlns:p14="http://schemas.microsoft.com/office/powerpoint/2010/main" val="4131892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810000" y="3105836"/>
            <a:ext cx="4572000" cy="646331"/>
          </a:xfrm>
          <a:prstGeom prst="rect">
            <a:avLst/>
          </a:prstGeom>
        </p:spPr>
        <p:txBody>
          <a:bodyPr>
            <a:spAutoFit/>
          </a:bodyPr>
          <a:lstStyle/>
          <a:p>
            <a:pPr>
              <a:defRPr/>
            </a:pPr>
            <a:r>
              <a:rPr lang="en-US" kern="0" dirty="0">
                <a:solidFill>
                  <a:schemeClr val="bg1"/>
                </a:solidFill>
              </a:rPr>
              <a:t>Morten Holmsten</a:t>
            </a:r>
            <a:br>
              <a:rPr lang="en-US" kern="0" dirty="0">
                <a:solidFill>
                  <a:schemeClr val="bg1"/>
                </a:solidFill>
              </a:rPr>
            </a:br>
            <a:r>
              <a:rPr lang="en-US" i="1" kern="0" dirty="0">
                <a:solidFill>
                  <a:schemeClr val="bg1"/>
                </a:solidFill>
              </a:rPr>
              <a:t>Global Sales Director</a:t>
            </a:r>
            <a:endParaRPr lang="en-US" kern="0" dirty="0">
              <a:solidFill>
                <a:sysClr val="windowText" lastClr="000000"/>
              </a:solidFill>
            </a:endParaRPr>
          </a:p>
        </p:txBody>
      </p:sp>
      <p:sp>
        <p:nvSpPr>
          <p:cNvPr id="10" name="Rektangel 9"/>
          <p:cNvSpPr/>
          <p:nvPr/>
        </p:nvSpPr>
        <p:spPr>
          <a:xfrm>
            <a:off x="3810000" y="3105836"/>
            <a:ext cx="4572000" cy="646331"/>
          </a:xfrm>
          <a:prstGeom prst="rect">
            <a:avLst/>
          </a:prstGeom>
        </p:spPr>
        <p:txBody>
          <a:bodyPr>
            <a:spAutoFit/>
          </a:bodyPr>
          <a:lstStyle/>
          <a:p>
            <a:pPr>
              <a:defRPr/>
            </a:pPr>
            <a:r>
              <a:rPr lang="en-US" kern="0" dirty="0">
                <a:solidFill>
                  <a:schemeClr val="bg1"/>
                </a:solidFill>
              </a:rPr>
              <a:t>Morten Holmsten</a:t>
            </a:r>
            <a:br>
              <a:rPr lang="en-US" kern="0" dirty="0">
                <a:solidFill>
                  <a:schemeClr val="bg1"/>
                </a:solidFill>
              </a:rPr>
            </a:br>
            <a:r>
              <a:rPr lang="en-US" i="1" kern="0" dirty="0">
                <a:solidFill>
                  <a:schemeClr val="bg1"/>
                </a:solidFill>
              </a:rPr>
              <a:t>Global Sales Director</a:t>
            </a:r>
            <a:endParaRPr lang="en-US" kern="0" dirty="0">
              <a:solidFill>
                <a:sysClr val="windowText" lastClr="000000"/>
              </a:solidFill>
            </a:endParaRPr>
          </a:p>
        </p:txBody>
      </p:sp>
      <p:sp>
        <p:nvSpPr>
          <p:cNvPr id="12" name="Rechthoek 11"/>
          <p:cNvSpPr/>
          <p:nvPr/>
        </p:nvSpPr>
        <p:spPr>
          <a:xfrm>
            <a:off x="4723664" y="405552"/>
            <a:ext cx="3033712" cy="728246"/>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Tekstvak 10"/>
          <p:cNvSpPr txBox="1"/>
          <p:nvPr/>
        </p:nvSpPr>
        <p:spPr>
          <a:xfrm>
            <a:off x="2771686" y="275167"/>
            <a:ext cx="6937665" cy="769441"/>
          </a:xfrm>
          <a:prstGeom prst="rect">
            <a:avLst/>
          </a:prstGeom>
          <a:noFill/>
        </p:spPr>
        <p:txBody>
          <a:bodyPr wrap="square" rtlCol="0">
            <a:spAutoFit/>
          </a:bodyPr>
          <a:lstStyle/>
          <a:p>
            <a:r>
              <a:rPr lang="nl-NL" sz="4400" b="1" dirty="0"/>
              <a:t>Selling online to Consumers</a:t>
            </a:r>
          </a:p>
        </p:txBody>
      </p:sp>
      <p:sp>
        <p:nvSpPr>
          <p:cNvPr id="8" name="Tekstfelt 7">
            <a:extLst>
              <a:ext uri="{FF2B5EF4-FFF2-40B4-BE49-F238E27FC236}">
                <a16:creationId xmlns:a16="http://schemas.microsoft.com/office/drawing/2014/main" id="{2A5BE84C-EEA2-420E-808D-814F542B33E7}"/>
              </a:ext>
            </a:extLst>
          </p:cNvPr>
          <p:cNvSpPr txBox="1"/>
          <p:nvPr/>
        </p:nvSpPr>
        <p:spPr>
          <a:xfrm>
            <a:off x="191344" y="1229159"/>
            <a:ext cx="11809312" cy="4401205"/>
          </a:xfrm>
          <a:prstGeom prst="rect">
            <a:avLst/>
          </a:prstGeom>
          <a:noFill/>
        </p:spPr>
        <p:txBody>
          <a:bodyPr wrap="square" rtlCol="0">
            <a:spAutoFit/>
          </a:bodyPr>
          <a:lstStyle/>
          <a:p>
            <a:r>
              <a:rPr lang="da-DK" sz="4000" dirty="0"/>
              <a:t>Step 1: 	</a:t>
            </a:r>
            <a:r>
              <a:rPr lang="da-DK" sz="4000" dirty="0" err="1">
                <a:solidFill>
                  <a:srgbClr val="FF0000"/>
                </a:solidFill>
              </a:rPr>
              <a:t>Create</a:t>
            </a:r>
            <a:r>
              <a:rPr lang="da-DK" sz="4000" dirty="0">
                <a:solidFill>
                  <a:srgbClr val="FF0000"/>
                </a:solidFill>
              </a:rPr>
              <a:t> </a:t>
            </a:r>
            <a:r>
              <a:rPr lang="da-DK" sz="4000" dirty="0" err="1">
                <a:solidFill>
                  <a:srgbClr val="FF0000"/>
                </a:solidFill>
              </a:rPr>
              <a:t>traffic</a:t>
            </a:r>
            <a:r>
              <a:rPr lang="da-DK" sz="4000" dirty="0">
                <a:solidFill>
                  <a:srgbClr val="FF0000"/>
                </a:solidFill>
              </a:rPr>
              <a:t> on </a:t>
            </a:r>
            <a:r>
              <a:rPr lang="da-DK" sz="4000" dirty="0" err="1">
                <a:solidFill>
                  <a:srgbClr val="FF0000"/>
                </a:solidFill>
              </a:rPr>
              <a:t>your</a:t>
            </a:r>
            <a:r>
              <a:rPr lang="da-DK" sz="4000" dirty="0">
                <a:solidFill>
                  <a:srgbClr val="FF0000"/>
                </a:solidFill>
              </a:rPr>
              <a:t> </a:t>
            </a:r>
            <a:r>
              <a:rPr lang="da-DK" sz="4000" dirty="0" err="1">
                <a:solidFill>
                  <a:srgbClr val="FF0000"/>
                </a:solidFill>
              </a:rPr>
              <a:t>web-site</a:t>
            </a:r>
            <a:endParaRPr lang="da-DK" sz="4000" dirty="0">
              <a:solidFill>
                <a:srgbClr val="FF0000"/>
              </a:solidFill>
            </a:endParaRPr>
          </a:p>
          <a:p>
            <a:r>
              <a:rPr lang="da-DK" sz="4000" dirty="0"/>
              <a:t>Step 2:</a:t>
            </a:r>
            <a:r>
              <a:rPr lang="da-DK" sz="4000" dirty="0">
                <a:solidFill>
                  <a:srgbClr val="FF0000"/>
                </a:solidFill>
              </a:rPr>
              <a:t> 	</a:t>
            </a:r>
            <a:r>
              <a:rPr lang="da-DK" sz="4000" dirty="0" err="1">
                <a:solidFill>
                  <a:srgbClr val="FF0000"/>
                </a:solidFill>
              </a:rPr>
              <a:t>Ensure</a:t>
            </a:r>
            <a:r>
              <a:rPr lang="da-DK" sz="4000" dirty="0">
                <a:solidFill>
                  <a:srgbClr val="FF0000"/>
                </a:solidFill>
              </a:rPr>
              <a:t> to have </a:t>
            </a:r>
            <a:r>
              <a:rPr lang="da-DK" sz="4000" dirty="0" err="1">
                <a:solidFill>
                  <a:srgbClr val="FF0000"/>
                </a:solidFill>
              </a:rPr>
              <a:t>nice</a:t>
            </a:r>
            <a:r>
              <a:rPr lang="da-DK" sz="4000" dirty="0">
                <a:solidFill>
                  <a:srgbClr val="FF0000"/>
                </a:solidFill>
              </a:rPr>
              <a:t> </a:t>
            </a:r>
            <a:r>
              <a:rPr lang="da-DK" sz="4000" dirty="0" err="1">
                <a:solidFill>
                  <a:srgbClr val="FF0000"/>
                </a:solidFill>
              </a:rPr>
              <a:t>descriptions</a:t>
            </a:r>
            <a:endParaRPr lang="da-DK" sz="4000" dirty="0">
              <a:solidFill>
                <a:srgbClr val="FF0000"/>
              </a:solidFill>
            </a:endParaRPr>
          </a:p>
          <a:p>
            <a:r>
              <a:rPr lang="da-DK" sz="4000" dirty="0"/>
              <a:t>Step 3:</a:t>
            </a:r>
            <a:r>
              <a:rPr lang="da-DK" sz="4000" dirty="0">
                <a:solidFill>
                  <a:srgbClr val="FF0000"/>
                </a:solidFill>
              </a:rPr>
              <a:t> 	</a:t>
            </a:r>
            <a:r>
              <a:rPr lang="da-DK" sz="4000" dirty="0" err="1">
                <a:solidFill>
                  <a:srgbClr val="FF0000"/>
                </a:solidFill>
              </a:rPr>
              <a:t>Plenty</a:t>
            </a:r>
            <a:r>
              <a:rPr lang="da-DK" sz="4000" dirty="0">
                <a:solidFill>
                  <a:srgbClr val="FF0000"/>
                </a:solidFill>
              </a:rPr>
              <a:t> of </a:t>
            </a:r>
            <a:r>
              <a:rPr lang="da-DK" sz="4000" dirty="0" err="1">
                <a:solidFill>
                  <a:srgbClr val="FF0000"/>
                </a:solidFill>
              </a:rPr>
              <a:t>pictures</a:t>
            </a:r>
            <a:r>
              <a:rPr lang="da-DK" sz="4000" dirty="0">
                <a:solidFill>
                  <a:srgbClr val="FF0000"/>
                </a:solidFill>
              </a:rPr>
              <a:t> and video</a:t>
            </a:r>
          </a:p>
          <a:p>
            <a:r>
              <a:rPr lang="da-DK" sz="4000" dirty="0"/>
              <a:t>Step 4:</a:t>
            </a:r>
            <a:r>
              <a:rPr lang="da-DK" sz="4000" dirty="0">
                <a:solidFill>
                  <a:srgbClr val="FF0000"/>
                </a:solidFill>
              </a:rPr>
              <a:t> 	</a:t>
            </a:r>
            <a:r>
              <a:rPr lang="da-DK" sz="4000" dirty="0" err="1">
                <a:solidFill>
                  <a:srgbClr val="FF0000"/>
                </a:solidFill>
              </a:rPr>
              <a:t>Ensure</a:t>
            </a:r>
            <a:r>
              <a:rPr lang="da-DK" sz="4000" dirty="0">
                <a:solidFill>
                  <a:srgbClr val="FF0000"/>
                </a:solidFill>
              </a:rPr>
              <a:t> extra services (transport and return 			policy)</a:t>
            </a:r>
          </a:p>
          <a:p>
            <a:r>
              <a:rPr lang="da-DK" sz="4000" dirty="0"/>
              <a:t>Step 5:</a:t>
            </a:r>
            <a:r>
              <a:rPr lang="da-DK" sz="4000" dirty="0">
                <a:solidFill>
                  <a:srgbClr val="FF0000"/>
                </a:solidFill>
              </a:rPr>
              <a:t> 	</a:t>
            </a:r>
            <a:r>
              <a:rPr lang="da-DK" sz="4000" dirty="0" err="1">
                <a:solidFill>
                  <a:srgbClr val="FF0000"/>
                </a:solidFill>
              </a:rPr>
              <a:t>Consider</a:t>
            </a:r>
            <a:r>
              <a:rPr lang="da-DK" sz="4000" dirty="0">
                <a:solidFill>
                  <a:srgbClr val="FF0000"/>
                </a:solidFill>
              </a:rPr>
              <a:t> </a:t>
            </a:r>
            <a:r>
              <a:rPr lang="da-DK" sz="4000" dirty="0" err="1">
                <a:solidFill>
                  <a:srgbClr val="FF0000"/>
                </a:solidFill>
              </a:rPr>
              <a:t>if</a:t>
            </a:r>
            <a:r>
              <a:rPr lang="da-DK" sz="4000" dirty="0">
                <a:solidFill>
                  <a:srgbClr val="FF0000"/>
                </a:solidFill>
              </a:rPr>
              <a:t> </a:t>
            </a:r>
            <a:r>
              <a:rPr lang="da-DK" sz="4000" dirty="0" err="1">
                <a:solidFill>
                  <a:srgbClr val="FF0000"/>
                </a:solidFill>
              </a:rPr>
              <a:t>it’s</a:t>
            </a:r>
            <a:r>
              <a:rPr lang="da-DK" sz="4000" dirty="0">
                <a:solidFill>
                  <a:srgbClr val="FF0000"/>
                </a:solidFill>
              </a:rPr>
              <a:t> </a:t>
            </a:r>
            <a:r>
              <a:rPr lang="da-DK" sz="4000" dirty="0" err="1">
                <a:solidFill>
                  <a:srgbClr val="FF0000"/>
                </a:solidFill>
              </a:rPr>
              <a:t>better</a:t>
            </a:r>
            <a:r>
              <a:rPr lang="da-DK" sz="4000" dirty="0">
                <a:solidFill>
                  <a:srgbClr val="FF0000"/>
                </a:solidFill>
              </a:rPr>
              <a:t> to </a:t>
            </a:r>
            <a:r>
              <a:rPr lang="da-DK" sz="4000" dirty="0" err="1">
                <a:solidFill>
                  <a:srgbClr val="FF0000"/>
                </a:solidFill>
              </a:rPr>
              <a:t>use</a:t>
            </a:r>
            <a:r>
              <a:rPr lang="da-DK" sz="4000" dirty="0">
                <a:solidFill>
                  <a:srgbClr val="FF0000"/>
                </a:solidFill>
              </a:rPr>
              <a:t> the online </a:t>
            </a:r>
            <a:r>
              <a:rPr lang="da-DK" sz="4000" dirty="0" err="1">
                <a:solidFill>
                  <a:srgbClr val="FF0000"/>
                </a:solidFill>
              </a:rPr>
              <a:t>world</a:t>
            </a:r>
            <a:r>
              <a:rPr lang="da-DK" sz="4000" dirty="0">
                <a:solidFill>
                  <a:srgbClr val="FF0000"/>
                </a:solidFill>
              </a:rPr>
              <a:t> to 		</a:t>
            </a:r>
            <a:r>
              <a:rPr lang="da-DK" sz="4000" dirty="0" err="1">
                <a:solidFill>
                  <a:srgbClr val="FF0000"/>
                </a:solidFill>
              </a:rPr>
              <a:t>generate</a:t>
            </a:r>
            <a:r>
              <a:rPr lang="da-DK" sz="4000" dirty="0">
                <a:solidFill>
                  <a:srgbClr val="FF0000"/>
                </a:solidFill>
              </a:rPr>
              <a:t> </a:t>
            </a:r>
            <a:r>
              <a:rPr lang="da-DK" sz="4000" dirty="0" err="1">
                <a:solidFill>
                  <a:srgbClr val="FF0000"/>
                </a:solidFill>
              </a:rPr>
              <a:t>leads</a:t>
            </a:r>
            <a:r>
              <a:rPr lang="da-DK" sz="4000" dirty="0">
                <a:solidFill>
                  <a:srgbClr val="FF0000"/>
                </a:solidFill>
              </a:rPr>
              <a:t>!</a:t>
            </a:r>
            <a:endParaRPr lang="en-GB" sz="4000" dirty="0"/>
          </a:p>
        </p:txBody>
      </p:sp>
    </p:spTree>
    <p:extLst>
      <p:ext uri="{BB962C8B-B14F-4D97-AF65-F5344CB8AC3E}">
        <p14:creationId xmlns:p14="http://schemas.microsoft.com/office/powerpoint/2010/main" val="425055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810000" y="3105836"/>
            <a:ext cx="4572000" cy="646331"/>
          </a:xfrm>
          <a:prstGeom prst="rect">
            <a:avLst/>
          </a:prstGeom>
        </p:spPr>
        <p:txBody>
          <a:bodyPr>
            <a:spAutoFit/>
          </a:bodyPr>
          <a:lstStyle/>
          <a:p>
            <a:pPr>
              <a:defRPr/>
            </a:pPr>
            <a:r>
              <a:rPr lang="en-US" kern="0" dirty="0">
                <a:solidFill>
                  <a:schemeClr val="bg1"/>
                </a:solidFill>
              </a:rPr>
              <a:t>Morten Holmsten</a:t>
            </a:r>
            <a:br>
              <a:rPr lang="en-US" kern="0" dirty="0">
                <a:solidFill>
                  <a:schemeClr val="bg1"/>
                </a:solidFill>
              </a:rPr>
            </a:br>
            <a:r>
              <a:rPr lang="en-US" i="1" kern="0" dirty="0">
                <a:solidFill>
                  <a:schemeClr val="bg1"/>
                </a:solidFill>
              </a:rPr>
              <a:t>Global Sales Director</a:t>
            </a:r>
            <a:endParaRPr lang="en-US" kern="0" dirty="0">
              <a:solidFill>
                <a:sysClr val="windowText" lastClr="000000"/>
              </a:solidFill>
            </a:endParaRPr>
          </a:p>
        </p:txBody>
      </p:sp>
      <p:sp>
        <p:nvSpPr>
          <p:cNvPr id="10" name="Rektangel 9"/>
          <p:cNvSpPr/>
          <p:nvPr/>
        </p:nvSpPr>
        <p:spPr>
          <a:xfrm>
            <a:off x="3810000" y="3105836"/>
            <a:ext cx="4572000" cy="646331"/>
          </a:xfrm>
          <a:prstGeom prst="rect">
            <a:avLst/>
          </a:prstGeom>
        </p:spPr>
        <p:txBody>
          <a:bodyPr>
            <a:spAutoFit/>
          </a:bodyPr>
          <a:lstStyle/>
          <a:p>
            <a:pPr>
              <a:defRPr/>
            </a:pPr>
            <a:r>
              <a:rPr lang="en-US" kern="0" dirty="0">
                <a:solidFill>
                  <a:schemeClr val="bg1"/>
                </a:solidFill>
              </a:rPr>
              <a:t>Morten Holmsten</a:t>
            </a:r>
            <a:br>
              <a:rPr lang="en-US" kern="0" dirty="0">
                <a:solidFill>
                  <a:schemeClr val="bg1"/>
                </a:solidFill>
              </a:rPr>
            </a:br>
            <a:r>
              <a:rPr lang="en-US" i="1" kern="0" dirty="0">
                <a:solidFill>
                  <a:schemeClr val="bg1"/>
                </a:solidFill>
              </a:rPr>
              <a:t>Global Sales Director</a:t>
            </a:r>
            <a:endParaRPr lang="en-US" kern="0" dirty="0">
              <a:solidFill>
                <a:sysClr val="windowText" lastClr="000000"/>
              </a:solidFill>
            </a:endParaRPr>
          </a:p>
        </p:txBody>
      </p:sp>
      <p:sp>
        <p:nvSpPr>
          <p:cNvPr id="12" name="Rechthoek 11"/>
          <p:cNvSpPr/>
          <p:nvPr/>
        </p:nvSpPr>
        <p:spPr>
          <a:xfrm>
            <a:off x="4723664" y="405552"/>
            <a:ext cx="3033712" cy="728246"/>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Tekstvak 10"/>
          <p:cNvSpPr txBox="1"/>
          <p:nvPr/>
        </p:nvSpPr>
        <p:spPr>
          <a:xfrm>
            <a:off x="2771686" y="275167"/>
            <a:ext cx="6937665" cy="769441"/>
          </a:xfrm>
          <a:prstGeom prst="rect">
            <a:avLst/>
          </a:prstGeom>
          <a:noFill/>
        </p:spPr>
        <p:txBody>
          <a:bodyPr wrap="square" rtlCol="0">
            <a:spAutoFit/>
          </a:bodyPr>
          <a:lstStyle/>
          <a:p>
            <a:r>
              <a:rPr lang="nl-NL" sz="4400" b="1" dirty="0"/>
              <a:t>Selling online to Consumers</a:t>
            </a:r>
          </a:p>
        </p:txBody>
      </p:sp>
      <p:pic>
        <p:nvPicPr>
          <p:cNvPr id="6" name="Billede 5">
            <a:extLst>
              <a:ext uri="{FF2B5EF4-FFF2-40B4-BE49-F238E27FC236}">
                <a16:creationId xmlns:a16="http://schemas.microsoft.com/office/drawing/2014/main" id="{28574216-A2DC-47B6-B05B-8E8F7C2CB665}"/>
              </a:ext>
            </a:extLst>
          </p:cNvPr>
          <p:cNvPicPr>
            <a:picLocks noChangeAspect="1"/>
          </p:cNvPicPr>
          <p:nvPr/>
        </p:nvPicPr>
        <p:blipFill>
          <a:blip r:embed="rId3"/>
          <a:stretch>
            <a:fillRect/>
          </a:stretch>
        </p:blipFill>
        <p:spPr>
          <a:xfrm>
            <a:off x="1046384" y="1132768"/>
            <a:ext cx="3450603" cy="4991439"/>
          </a:xfrm>
          <a:prstGeom prst="rect">
            <a:avLst/>
          </a:prstGeom>
        </p:spPr>
      </p:pic>
      <p:pic>
        <p:nvPicPr>
          <p:cNvPr id="7" name="Billede 6">
            <a:extLst>
              <a:ext uri="{FF2B5EF4-FFF2-40B4-BE49-F238E27FC236}">
                <a16:creationId xmlns:a16="http://schemas.microsoft.com/office/drawing/2014/main" id="{1C594DE3-AF43-4BCB-BF70-A8071350D48D}"/>
              </a:ext>
            </a:extLst>
          </p:cNvPr>
          <p:cNvPicPr>
            <a:picLocks noChangeAspect="1"/>
          </p:cNvPicPr>
          <p:nvPr/>
        </p:nvPicPr>
        <p:blipFill>
          <a:blip r:embed="rId4"/>
          <a:stretch>
            <a:fillRect/>
          </a:stretch>
        </p:blipFill>
        <p:spPr>
          <a:xfrm>
            <a:off x="6448965" y="1132768"/>
            <a:ext cx="4218180" cy="4883486"/>
          </a:xfrm>
          <a:prstGeom prst="rect">
            <a:avLst/>
          </a:prstGeom>
        </p:spPr>
      </p:pic>
    </p:spTree>
    <p:extLst>
      <p:ext uri="{BB962C8B-B14F-4D97-AF65-F5344CB8AC3E}">
        <p14:creationId xmlns:p14="http://schemas.microsoft.com/office/powerpoint/2010/main" val="370555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4C836535-3FD3-48E6-ACDE-B854E8AE06BB}"/>
              </a:ext>
            </a:extLst>
          </p:cNvPr>
          <p:cNvSpPr txBox="1"/>
          <p:nvPr/>
        </p:nvSpPr>
        <p:spPr>
          <a:xfrm>
            <a:off x="1343472" y="2521059"/>
            <a:ext cx="6264696" cy="1815882"/>
          </a:xfrm>
          <a:prstGeom prst="rect">
            <a:avLst/>
          </a:prstGeom>
          <a:noFill/>
        </p:spPr>
        <p:txBody>
          <a:bodyPr wrap="square" rtlCol="0">
            <a:spAutoFit/>
          </a:bodyPr>
          <a:lstStyle/>
          <a:p>
            <a:r>
              <a:rPr lang="da-DK" sz="4000" dirty="0" err="1"/>
              <a:t>Thank</a:t>
            </a:r>
            <a:r>
              <a:rPr lang="da-DK" sz="4000" dirty="0"/>
              <a:t> </a:t>
            </a:r>
            <a:r>
              <a:rPr lang="da-DK" sz="4000" dirty="0" err="1"/>
              <a:t>you</a:t>
            </a:r>
            <a:r>
              <a:rPr lang="da-DK" sz="4000" dirty="0"/>
              <a:t> for </a:t>
            </a:r>
            <a:r>
              <a:rPr lang="da-DK" sz="4000" dirty="0" err="1"/>
              <a:t>your</a:t>
            </a:r>
            <a:r>
              <a:rPr lang="da-DK" sz="4000" dirty="0"/>
              <a:t> </a:t>
            </a:r>
            <a:r>
              <a:rPr lang="da-DK" sz="4000" dirty="0" err="1"/>
              <a:t>patience</a:t>
            </a:r>
            <a:endParaRPr lang="da-DK" sz="4000" dirty="0"/>
          </a:p>
          <a:p>
            <a:endParaRPr lang="da-DK" sz="4000" dirty="0"/>
          </a:p>
          <a:p>
            <a:r>
              <a:rPr lang="da-DK" sz="3200" dirty="0"/>
              <a:t>The team of Autorola is </a:t>
            </a:r>
            <a:r>
              <a:rPr lang="da-DK" sz="3200" dirty="0" err="1"/>
              <a:t>here</a:t>
            </a:r>
            <a:r>
              <a:rPr lang="da-DK" sz="3200" dirty="0"/>
              <a:t> for </a:t>
            </a:r>
            <a:r>
              <a:rPr lang="da-DK" sz="3200" dirty="0" err="1"/>
              <a:t>you</a:t>
            </a:r>
            <a:r>
              <a:rPr lang="da-DK" sz="3200" dirty="0"/>
              <a:t>:</a:t>
            </a:r>
            <a:endParaRPr lang="en-GB" sz="3200" dirty="0"/>
          </a:p>
        </p:txBody>
      </p:sp>
    </p:spTree>
    <p:extLst>
      <p:ext uri="{BB962C8B-B14F-4D97-AF65-F5344CB8AC3E}">
        <p14:creationId xmlns:p14="http://schemas.microsoft.com/office/powerpoint/2010/main" val="2807787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810000" y="3105836"/>
            <a:ext cx="4572000" cy="646331"/>
          </a:xfrm>
          <a:prstGeom prst="rect">
            <a:avLst/>
          </a:prstGeom>
        </p:spPr>
        <p:txBody>
          <a:bodyPr>
            <a:spAutoFit/>
          </a:bodyPr>
          <a:lstStyle/>
          <a:p>
            <a:pPr>
              <a:defRPr/>
            </a:pPr>
            <a:r>
              <a:rPr lang="en-US" kern="0" dirty="0">
                <a:solidFill>
                  <a:schemeClr val="bg1"/>
                </a:solidFill>
              </a:rPr>
              <a:t>Morten Holmsten</a:t>
            </a:r>
            <a:br>
              <a:rPr lang="en-US" kern="0" dirty="0">
                <a:solidFill>
                  <a:schemeClr val="bg1"/>
                </a:solidFill>
              </a:rPr>
            </a:br>
            <a:r>
              <a:rPr lang="en-US" i="1" kern="0" dirty="0">
                <a:solidFill>
                  <a:schemeClr val="bg1"/>
                </a:solidFill>
              </a:rPr>
              <a:t>Global Sales Director</a:t>
            </a:r>
            <a:endParaRPr lang="en-US" kern="0" dirty="0">
              <a:solidFill>
                <a:sysClr val="windowText" lastClr="000000"/>
              </a:solidFill>
            </a:endParaRPr>
          </a:p>
        </p:txBody>
      </p:sp>
      <p:sp>
        <p:nvSpPr>
          <p:cNvPr id="10" name="Rektangel 9"/>
          <p:cNvSpPr/>
          <p:nvPr/>
        </p:nvSpPr>
        <p:spPr>
          <a:xfrm>
            <a:off x="3810000" y="3105836"/>
            <a:ext cx="4572000" cy="646331"/>
          </a:xfrm>
          <a:prstGeom prst="rect">
            <a:avLst/>
          </a:prstGeom>
        </p:spPr>
        <p:txBody>
          <a:bodyPr>
            <a:spAutoFit/>
          </a:bodyPr>
          <a:lstStyle/>
          <a:p>
            <a:pPr>
              <a:defRPr/>
            </a:pPr>
            <a:r>
              <a:rPr lang="en-US" kern="0" dirty="0">
                <a:solidFill>
                  <a:schemeClr val="bg1"/>
                </a:solidFill>
              </a:rPr>
              <a:t>Morten Holmsten</a:t>
            </a:r>
            <a:br>
              <a:rPr lang="en-US" kern="0" dirty="0">
                <a:solidFill>
                  <a:schemeClr val="bg1"/>
                </a:solidFill>
              </a:rPr>
            </a:br>
            <a:r>
              <a:rPr lang="en-US" i="1" kern="0" dirty="0">
                <a:solidFill>
                  <a:schemeClr val="bg1"/>
                </a:solidFill>
              </a:rPr>
              <a:t>Global Sales Director</a:t>
            </a:r>
            <a:endParaRPr lang="en-US" kern="0" dirty="0">
              <a:solidFill>
                <a:sysClr val="windowText" lastClr="000000"/>
              </a:solidFill>
            </a:endParaRPr>
          </a:p>
        </p:txBody>
      </p:sp>
      <p:pic>
        <p:nvPicPr>
          <p:cNvPr id="6" name="Billede 5"/>
          <p:cNvPicPr>
            <a:picLocks noChangeAspect="1"/>
          </p:cNvPicPr>
          <p:nvPr/>
        </p:nvPicPr>
        <p:blipFill>
          <a:blip r:embed="rId3"/>
          <a:stretch>
            <a:fillRect/>
          </a:stretch>
        </p:blipFill>
        <p:spPr>
          <a:xfrm>
            <a:off x="1828800" y="864975"/>
            <a:ext cx="8563882" cy="4901574"/>
          </a:xfrm>
          <a:prstGeom prst="rect">
            <a:avLst/>
          </a:prstGeom>
          <a:gradFill>
            <a:gsLst>
              <a:gs pos="0">
                <a:schemeClr val="accent1">
                  <a:lumMod val="5000"/>
                  <a:lumOff val="95000"/>
                </a:schemeClr>
              </a:gs>
              <a:gs pos="0">
                <a:schemeClr val="accent1">
                  <a:lumMod val="45000"/>
                  <a:lumOff val="55000"/>
                </a:schemeClr>
              </a:gs>
              <a:gs pos="0">
                <a:schemeClr val="accent1">
                  <a:lumMod val="45000"/>
                  <a:lumOff val="55000"/>
                </a:schemeClr>
              </a:gs>
              <a:gs pos="0">
                <a:schemeClr val="accent1">
                  <a:lumMod val="30000"/>
                  <a:lumOff val="70000"/>
                </a:schemeClr>
              </a:gs>
            </a:gsLst>
            <a:lin ang="5400000" scaled="1"/>
          </a:gradFill>
        </p:spPr>
      </p:pic>
    </p:spTree>
    <p:extLst>
      <p:ext uri="{BB962C8B-B14F-4D97-AF65-F5344CB8AC3E}">
        <p14:creationId xmlns:p14="http://schemas.microsoft.com/office/powerpoint/2010/main" val="1622063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ladsholder til indhold 5">
            <a:extLst>
              <a:ext uri="{FF2B5EF4-FFF2-40B4-BE49-F238E27FC236}">
                <a16:creationId xmlns:a16="http://schemas.microsoft.com/office/drawing/2014/main" id="{0C16886A-9A14-44CC-AF81-5B5DB1182C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0759" y="643466"/>
            <a:ext cx="9049737" cy="5497715"/>
          </a:xfrm>
          <a:prstGeom prst="rect">
            <a:avLst/>
          </a:prstGeom>
        </p:spPr>
      </p:pic>
    </p:spTree>
    <p:extLst>
      <p:ext uri="{BB962C8B-B14F-4D97-AF65-F5344CB8AC3E}">
        <p14:creationId xmlns:p14="http://schemas.microsoft.com/office/powerpoint/2010/main" val="2955071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810000" y="3105836"/>
            <a:ext cx="4572000" cy="646331"/>
          </a:xfrm>
          <a:prstGeom prst="rect">
            <a:avLst/>
          </a:prstGeom>
        </p:spPr>
        <p:txBody>
          <a:bodyPr>
            <a:spAutoFit/>
          </a:bodyPr>
          <a:lstStyle/>
          <a:p>
            <a:pPr>
              <a:defRPr/>
            </a:pPr>
            <a:r>
              <a:rPr lang="en-US" kern="0" dirty="0">
                <a:solidFill>
                  <a:schemeClr val="bg1"/>
                </a:solidFill>
              </a:rPr>
              <a:t>Morten Holmsten</a:t>
            </a:r>
            <a:br>
              <a:rPr lang="en-US" kern="0" dirty="0">
                <a:solidFill>
                  <a:schemeClr val="bg1"/>
                </a:solidFill>
              </a:rPr>
            </a:br>
            <a:r>
              <a:rPr lang="en-US" i="1" kern="0" dirty="0">
                <a:solidFill>
                  <a:schemeClr val="bg1"/>
                </a:solidFill>
              </a:rPr>
              <a:t>Global Sales Director</a:t>
            </a:r>
            <a:endParaRPr lang="en-US" kern="0" dirty="0">
              <a:solidFill>
                <a:sysClr val="windowText" lastClr="000000"/>
              </a:solidFill>
            </a:endParaRPr>
          </a:p>
        </p:txBody>
      </p:sp>
      <p:sp>
        <p:nvSpPr>
          <p:cNvPr id="10" name="Rektangel 9"/>
          <p:cNvSpPr/>
          <p:nvPr/>
        </p:nvSpPr>
        <p:spPr>
          <a:xfrm>
            <a:off x="3810000" y="3105836"/>
            <a:ext cx="4572000" cy="646331"/>
          </a:xfrm>
          <a:prstGeom prst="rect">
            <a:avLst/>
          </a:prstGeom>
        </p:spPr>
        <p:txBody>
          <a:bodyPr>
            <a:spAutoFit/>
          </a:bodyPr>
          <a:lstStyle/>
          <a:p>
            <a:pPr>
              <a:defRPr/>
            </a:pPr>
            <a:r>
              <a:rPr lang="en-US" kern="0" dirty="0">
                <a:solidFill>
                  <a:schemeClr val="bg1"/>
                </a:solidFill>
              </a:rPr>
              <a:t>Morten Holmsten</a:t>
            </a:r>
            <a:br>
              <a:rPr lang="en-US" kern="0" dirty="0">
                <a:solidFill>
                  <a:schemeClr val="bg1"/>
                </a:solidFill>
              </a:rPr>
            </a:br>
            <a:r>
              <a:rPr lang="en-US" i="1" kern="0" dirty="0">
                <a:solidFill>
                  <a:schemeClr val="bg1"/>
                </a:solidFill>
              </a:rPr>
              <a:t>Global Sales Director</a:t>
            </a:r>
            <a:endParaRPr lang="en-US" kern="0" dirty="0">
              <a:solidFill>
                <a:sysClr val="windowText" lastClr="000000"/>
              </a:solidFill>
            </a:endParaRPr>
          </a:p>
        </p:txBody>
      </p:sp>
      <p:pic>
        <p:nvPicPr>
          <p:cNvPr id="2" name="Billede 1">
            <a:extLst>
              <a:ext uri="{FF2B5EF4-FFF2-40B4-BE49-F238E27FC236}">
                <a16:creationId xmlns:a16="http://schemas.microsoft.com/office/drawing/2014/main" id="{40023A6D-9B14-4D3B-9C43-555F768D88EE}"/>
              </a:ext>
            </a:extLst>
          </p:cNvPr>
          <p:cNvPicPr>
            <a:picLocks noChangeAspect="1"/>
          </p:cNvPicPr>
          <p:nvPr/>
        </p:nvPicPr>
        <p:blipFill>
          <a:blip r:embed="rId3"/>
          <a:stretch>
            <a:fillRect/>
          </a:stretch>
        </p:blipFill>
        <p:spPr>
          <a:xfrm>
            <a:off x="263352" y="378098"/>
            <a:ext cx="3752850" cy="3028950"/>
          </a:xfrm>
          <a:prstGeom prst="rect">
            <a:avLst/>
          </a:prstGeom>
        </p:spPr>
      </p:pic>
      <p:sp>
        <p:nvSpPr>
          <p:cNvPr id="4" name="Tekstfelt 3">
            <a:extLst>
              <a:ext uri="{FF2B5EF4-FFF2-40B4-BE49-F238E27FC236}">
                <a16:creationId xmlns:a16="http://schemas.microsoft.com/office/drawing/2014/main" id="{EB9D1DB5-485A-49FD-A757-7EE9CCAF0021}"/>
              </a:ext>
            </a:extLst>
          </p:cNvPr>
          <p:cNvSpPr txBox="1"/>
          <p:nvPr/>
        </p:nvSpPr>
        <p:spPr>
          <a:xfrm>
            <a:off x="4718026" y="1912565"/>
            <a:ext cx="6984776" cy="3170099"/>
          </a:xfrm>
          <a:prstGeom prst="rect">
            <a:avLst/>
          </a:prstGeom>
          <a:noFill/>
        </p:spPr>
        <p:txBody>
          <a:bodyPr wrap="square" rtlCol="0">
            <a:spAutoFit/>
          </a:bodyPr>
          <a:lstStyle/>
          <a:p>
            <a:r>
              <a:rPr lang="da-DK" sz="4000" dirty="0"/>
              <a:t>In 2001 Autorola </a:t>
            </a:r>
            <a:r>
              <a:rPr lang="da-DK" sz="4000" dirty="0" err="1"/>
              <a:t>disrupted</a:t>
            </a:r>
            <a:r>
              <a:rPr lang="da-DK" sz="4000" dirty="0"/>
              <a:t> the Automotive </a:t>
            </a:r>
            <a:r>
              <a:rPr lang="da-DK" sz="4000" dirty="0" err="1"/>
              <a:t>market</a:t>
            </a:r>
            <a:r>
              <a:rPr lang="da-DK" sz="4000" dirty="0"/>
              <a:t>, by </a:t>
            </a:r>
            <a:r>
              <a:rPr lang="da-DK" sz="4000" dirty="0" err="1"/>
              <a:t>being</a:t>
            </a:r>
            <a:r>
              <a:rPr lang="da-DK" sz="4000" dirty="0"/>
              <a:t> the </a:t>
            </a:r>
            <a:r>
              <a:rPr lang="da-DK" sz="4000" dirty="0" err="1"/>
              <a:t>first</a:t>
            </a:r>
            <a:r>
              <a:rPr lang="da-DK" sz="4000" dirty="0"/>
              <a:t> player in Europe with a 100 % online approach to the </a:t>
            </a:r>
            <a:r>
              <a:rPr lang="da-DK" sz="4000" dirty="0" err="1"/>
              <a:t>Auction</a:t>
            </a:r>
            <a:r>
              <a:rPr lang="da-DK" sz="4000" dirty="0"/>
              <a:t> and Wholesale </a:t>
            </a:r>
            <a:r>
              <a:rPr lang="da-DK" sz="4000" dirty="0" err="1"/>
              <a:t>market</a:t>
            </a:r>
            <a:r>
              <a:rPr lang="da-DK" sz="4000" dirty="0"/>
              <a:t>.</a:t>
            </a:r>
            <a:endParaRPr lang="en-GB" sz="4000" dirty="0"/>
          </a:p>
        </p:txBody>
      </p:sp>
    </p:spTree>
    <p:extLst>
      <p:ext uri="{BB962C8B-B14F-4D97-AF65-F5344CB8AC3E}">
        <p14:creationId xmlns:p14="http://schemas.microsoft.com/office/powerpoint/2010/main" val="728533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810000" y="3105836"/>
            <a:ext cx="4572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Morten Holmsten</a:t>
            </a:r>
            <a:br>
              <a:rPr kumimoji="0" lang="en-US" sz="1800" b="0" i="0" u="none" strike="noStrike" kern="0" cap="none" spc="0" normalizeH="0" baseline="0" noProof="0" dirty="0">
                <a:ln>
                  <a:noFill/>
                </a:ln>
                <a:solidFill>
                  <a:prstClr val="white"/>
                </a:solidFill>
                <a:effectLst/>
                <a:uLnTx/>
                <a:uFillTx/>
                <a:latin typeface="Calibri"/>
                <a:ea typeface="+mn-ea"/>
                <a:cs typeface="+mn-cs"/>
              </a:rPr>
            </a:br>
            <a:r>
              <a:rPr kumimoji="0" lang="en-US" sz="1800" b="0" i="1" u="none" strike="noStrike" kern="0" cap="none" spc="0" normalizeH="0" baseline="0" noProof="0" dirty="0">
                <a:ln>
                  <a:noFill/>
                </a:ln>
                <a:solidFill>
                  <a:prstClr val="white"/>
                </a:solidFill>
                <a:effectLst/>
                <a:uLnTx/>
                <a:uFillTx/>
                <a:latin typeface="Calibri"/>
                <a:ea typeface="+mn-ea"/>
                <a:cs typeface="+mn-cs"/>
              </a:rPr>
              <a:t>Global Sales Director</a:t>
            </a: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ktangel 9"/>
          <p:cNvSpPr/>
          <p:nvPr/>
        </p:nvSpPr>
        <p:spPr>
          <a:xfrm>
            <a:off x="3810000" y="3105836"/>
            <a:ext cx="4572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Morten Holmsten</a:t>
            </a:r>
            <a:br>
              <a:rPr kumimoji="0" lang="en-US" sz="1800" b="0" i="0" u="none" strike="noStrike" kern="0" cap="none" spc="0" normalizeH="0" baseline="0" noProof="0" dirty="0">
                <a:ln>
                  <a:noFill/>
                </a:ln>
                <a:solidFill>
                  <a:prstClr val="white"/>
                </a:solidFill>
                <a:effectLst/>
                <a:uLnTx/>
                <a:uFillTx/>
                <a:latin typeface="Calibri"/>
                <a:ea typeface="+mn-ea"/>
                <a:cs typeface="+mn-cs"/>
              </a:rPr>
            </a:br>
            <a:r>
              <a:rPr kumimoji="0" lang="en-US" sz="1800" b="0" i="1" u="none" strike="noStrike" kern="0" cap="none" spc="0" normalizeH="0" baseline="0" noProof="0" dirty="0">
                <a:ln>
                  <a:noFill/>
                </a:ln>
                <a:solidFill>
                  <a:prstClr val="white"/>
                </a:solidFill>
                <a:effectLst/>
                <a:uLnTx/>
                <a:uFillTx/>
                <a:latin typeface="Calibri"/>
                <a:ea typeface="+mn-ea"/>
                <a:cs typeface="+mn-cs"/>
              </a:rPr>
              <a:t>Global Sales Director</a:t>
            </a: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pic>
        <p:nvPicPr>
          <p:cNvPr id="2" name="Billede 1">
            <a:extLst>
              <a:ext uri="{FF2B5EF4-FFF2-40B4-BE49-F238E27FC236}">
                <a16:creationId xmlns:a16="http://schemas.microsoft.com/office/drawing/2014/main" id="{40023A6D-9B14-4D3B-9C43-555F768D88EE}"/>
              </a:ext>
            </a:extLst>
          </p:cNvPr>
          <p:cNvPicPr>
            <a:picLocks noChangeAspect="1"/>
          </p:cNvPicPr>
          <p:nvPr/>
        </p:nvPicPr>
        <p:blipFill>
          <a:blip r:embed="rId3"/>
          <a:stretch>
            <a:fillRect/>
          </a:stretch>
        </p:blipFill>
        <p:spPr>
          <a:xfrm>
            <a:off x="263352" y="378098"/>
            <a:ext cx="3752850" cy="3028950"/>
          </a:xfrm>
          <a:prstGeom prst="rect">
            <a:avLst/>
          </a:prstGeom>
        </p:spPr>
      </p:pic>
      <p:sp>
        <p:nvSpPr>
          <p:cNvPr id="4" name="Tekstfelt 3">
            <a:extLst>
              <a:ext uri="{FF2B5EF4-FFF2-40B4-BE49-F238E27FC236}">
                <a16:creationId xmlns:a16="http://schemas.microsoft.com/office/drawing/2014/main" id="{EB9D1DB5-485A-49FD-A757-7EE9CCAF0021}"/>
              </a:ext>
            </a:extLst>
          </p:cNvPr>
          <p:cNvSpPr txBox="1"/>
          <p:nvPr/>
        </p:nvSpPr>
        <p:spPr>
          <a:xfrm>
            <a:off x="5519936" y="2852936"/>
            <a:ext cx="698477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4000" b="0" i="0" u="none" strike="noStrike" kern="1200" cap="none" spc="0" normalizeH="0" baseline="0" noProof="0" dirty="0">
                <a:ln>
                  <a:noFill/>
                </a:ln>
                <a:solidFill>
                  <a:prstClr val="black"/>
                </a:solidFill>
                <a:effectLst/>
                <a:uLnTx/>
                <a:uFillTx/>
                <a:latin typeface="Calibri"/>
                <a:ea typeface="+mn-ea"/>
                <a:cs typeface="+mn-cs"/>
              </a:rPr>
              <a:t>Did </a:t>
            </a:r>
            <a:r>
              <a:rPr kumimoji="0" lang="da-DK" sz="4000" b="0" i="0" u="none" strike="noStrike" kern="1200" cap="none" spc="0" normalizeH="0" baseline="0" noProof="0" dirty="0" err="1">
                <a:ln>
                  <a:noFill/>
                </a:ln>
                <a:solidFill>
                  <a:prstClr val="black"/>
                </a:solidFill>
                <a:effectLst/>
                <a:uLnTx/>
                <a:uFillTx/>
                <a:latin typeface="Calibri"/>
                <a:ea typeface="+mn-ea"/>
                <a:cs typeface="+mn-cs"/>
              </a:rPr>
              <a:t>we</a:t>
            </a:r>
            <a:r>
              <a:rPr kumimoji="0" lang="da-DK" sz="4000" b="0" i="0" u="none" strike="noStrike" kern="1200" cap="none" spc="0" normalizeH="0" baseline="0" noProof="0" dirty="0">
                <a:ln>
                  <a:noFill/>
                </a:ln>
                <a:solidFill>
                  <a:prstClr val="black"/>
                </a:solidFill>
                <a:effectLst/>
                <a:uLnTx/>
                <a:uFillTx/>
                <a:latin typeface="Calibri"/>
                <a:ea typeface="+mn-ea"/>
                <a:cs typeface="+mn-cs"/>
              </a:rPr>
              <a:t> </a:t>
            </a:r>
            <a:r>
              <a:rPr kumimoji="0" lang="da-DK" sz="4000" b="0" i="0" u="none" strike="noStrike" kern="1200" cap="none" spc="0" normalizeH="0" baseline="0" noProof="0" dirty="0" err="1">
                <a:ln>
                  <a:noFill/>
                </a:ln>
                <a:solidFill>
                  <a:prstClr val="black"/>
                </a:solidFill>
                <a:effectLst/>
                <a:uLnTx/>
                <a:uFillTx/>
                <a:latin typeface="Calibri"/>
                <a:ea typeface="+mn-ea"/>
                <a:cs typeface="+mn-cs"/>
              </a:rPr>
              <a:t>succeed</a:t>
            </a:r>
            <a:r>
              <a:rPr kumimoji="0" lang="da-DK" sz="4000" b="0" i="0" u="none" strike="noStrike" kern="1200" cap="none" spc="0" normalizeH="0" baseline="0" noProof="0" dirty="0">
                <a:ln>
                  <a:noFill/>
                </a:ln>
                <a:solidFill>
                  <a:prstClr val="black"/>
                </a:solidFill>
                <a:effectLst/>
                <a:uLnTx/>
                <a:uFillTx/>
                <a:latin typeface="Calibri"/>
                <a:ea typeface="+mn-ea"/>
                <a:cs typeface="+mn-cs"/>
              </a:rPr>
              <a:t> ?</a:t>
            </a:r>
            <a:endParaRPr kumimoji="0" lang="en-GB"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7486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810000" y="3105836"/>
            <a:ext cx="4572000" cy="646331"/>
          </a:xfrm>
          <a:prstGeom prst="rect">
            <a:avLst/>
          </a:prstGeom>
        </p:spPr>
        <p:txBody>
          <a:bodyPr>
            <a:spAutoFit/>
          </a:bodyPr>
          <a:lstStyle/>
          <a:p>
            <a:pPr>
              <a:defRPr/>
            </a:pPr>
            <a:r>
              <a:rPr lang="en-US" kern="0" dirty="0">
                <a:solidFill>
                  <a:schemeClr val="bg1"/>
                </a:solidFill>
              </a:rPr>
              <a:t>Morten Holmsten</a:t>
            </a:r>
            <a:br>
              <a:rPr lang="en-US" kern="0" dirty="0">
                <a:solidFill>
                  <a:schemeClr val="bg1"/>
                </a:solidFill>
              </a:rPr>
            </a:br>
            <a:r>
              <a:rPr lang="en-US" i="1" kern="0" dirty="0">
                <a:solidFill>
                  <a:schemeClr val="bg1"/>
                </a:solidFill>
              </a:rPr>
              <a:t>Global Sales Director</a:t>
            </a:r>
            <a:endParaRPr lang="en-US" kern="0" dirty="0">
              <a:solidFill>
                <a:sysClr val="windowText" lastClr="000000"/>
              </a:solidFill>
            </a:endParaRPr>
          </a:p>
        </p:txBody>
      </p:sp>
      <p:sp>
        <p:nvSpPr>
          <p:cNvPr id="10" name="Rektangel 9"/>
          <p:cNvSpPr/>
          <p:nvPr/>
        </p:nvSpPr>
        <p:spPr>
          <a:xfrm>
            <a:off x="3810000" y="3105836"/>
            <a:ext cx="4572000" cy="646331"/>
          </a:xfrm>
          <a:prstGeom prst="rect">
            <a:avLst/>
          </a:prstGeom>
        </p:spPr>
        <p:txBody>
          <a:bodyPr>
            <a:spAutoFit/>
          </a:bodyPr>
          <a:lstStyle/>
          <a:p>
            <a:pPr>
              <a:defRPr/>
            </a:pPr>
            <a:r>
              <a:rPr lang="en-US" kern="0" dirty="0">
                <a:solidFill>
                  <a:schemeClr val="bg1"/>
                </a:solidFill>
              </a:rPr>
              <a:t>Morten Holmsten</a:t>
            </a:r>
            <a:br>
              <a:rPr lang="en-US" kern="0" dirty="0">
                <a:solidFill>
                  <a:schemeClr val="bg1"/>
                </a:solidFill>
              </a:rPr>
            </a:br>
            <a:r>
              <a:rPr lang="en-US" i="1" kern="0" dirty="0">
                <a:solidFill>
                  <a:schemeClr val="bg1"/>
                </a:solidFill>
              </a:rPr>
              <a:t>Global Sales Director</a:t>
            </a:r>
            <a:endParaRPr lang="en-US" kern="0" dirty="0">
              <a:solidFill>
                <a:sysClr val="windowText" lastClr="000000"/>
              </a:solidFill>
            </a:endParaRPr>
          </a:p>
        </p:txBody>
      </p:sp>
      <p:pic>
        <p:nvPicPr>
          <p:cNvPr id="2" name="Billede 1">
            <a:extLst>
              <a:ext uri="{FF2B5EF4-FFF2-40B4-BE49-F238E27FC236}">
                <a16:creationId xmlns:a16="http://schemas.microsoft.com/office/drawing/2014/main" id="{40023A6D-9B14-4D3B-9C43-555F768D88EE}"/>
              </a:ext>
            </a:extLst>
          </p:cNvPr>
          <p:cNvPicPr>
            <a:picLocks noChangeAspect="1"/>
          </p:cNvPicPr>
          <p:nvPr/>
        </p:nvPicPr>
        <p:blipFill>
          <a:blip r:embed="rId3"/>
          <a:stretch>
            <a:fillRect/>
          </a:stretch>
        </p:blipFill>
        <p:spPr>
          <a:xfrm>
            <a:off x="263352" y="378098"/>
            <a:ext cx="3752850" cy="3028950"/>
          </a:xfrm>
          <a:prstGeom prst="rect">
            <a:avLst/>
          </a:prstGeom>
        </p:spPr>
      </p:pic>
      <p:sp>
        <p:nvSpPr>
          <p:cNvPr id="4" name="Tekstfelt 3">
            <a:extLst>
              <a:ext uri="{FF2B5EF4-FFF2-40B4-BE49-F238E27FC236}">
                <a16:creationId xmlns:a16="http://schemas.microsoft.com/office/drawing/2014/main" id="{EB9D1DB5-485A-49FD-A757-7EE9CCAF0021}"/>
              </a:ext>
            </a:extLst>
          </p:cNvPr>
          <p:cNvSpPr txBox="1"/>
          <p:nvPr/>
        </p:nvSpPr>
        <p:spPr>
          <a:xfrm>
            <a:off x="4718026" y="1912565"/>
            <a:ext cx="6984776" cy="2554545"/>
          </a:xfrm>
          <a:prstGeom prst="rect">
            <a:avLst/>
          </a:prstGeom>
          <a:noFill/>
        </p:spPr>
        <p:txBody>
          <a:bodyPr wrap="square" rtlCol="0">
            <a:spAutoFit/>
          </a:bodyPr>
          <a:lstStyle/>
          <a:p>
            <a:r>
              <a:rPr lang="da-DK" sz="4000" dirty="0" err="1"/>
              <a:t>Today</a:t>
            </a:r>
            <a:r>
              <a:rPr lang="da-DK" sz="4000" dirty="0"/>
              <a:t> most </a:t>
            </a:r>
            <a:r>
              <a:rPr lang="da-DK" sz="4000" dirty="0" err="1"/>
              <a:t>physical</a:t>
            </a:r>
            <a:r>
              <a:rPr lang="da-DK" sz="4000" dirty="0"/>
              <a:t> Auctions in Europe have </a:t>
            </a:r>
            <a:r>
              <a:rPr lang="da-DK" sz="4000" dirty="0" err="1"/>
              <a:t>either</a:t>
            </a:r>
            <a:r>
              <a:rPr lang="da-DK" sz="4000" dirty="0"/>
              <a:t> </a:t>
            </a:r>
            <a:r>
              <a:rPr lang="da-DK" sz="4000" dirty="0" err="1"/>
              <a:t>created</a:t>
            </a:r>
            <a:r>
              <a:rPr lang="da-DK" sz="4000" dirty="0"/>
              <a:t> an online </a:t>
            </a:r>
            <a:r>
              <a:rPr lang="da-DK" sz="4000" dirty="0" err="1"/>
              <a:t>channel</a:t>
            </a:r>
            <a:r>
              <a:rPr lang="da-DK" sz="4000" dirty="0"/>
              <a:t> or </a:t>
            </a:r>
            <a:r>
              <a:rPr lang="da-DK" sz="4000" dirty="0" err="1"/>
              <a:t>closed</a:t>
            </a:r>
            <a:r>
              <a:rPr lang="da-DK" sz="4000" dirty="0"/>
              <a:t> </a:t>
            </a:r>
            <a:r>
              <a:rPr lang="da-DK" sz="4000" dirty="0" err="1"/>
              <a:t>their</a:t>
            </a:r>
            <a:r>
              <a:rPr lang="da-DK" sz="4000" dirty="0"/>
              <a:t> business.</a:t>
            </a:r>
            <a:endParaRPr lang="en-GB" sz="4000" dirty="0"/>
          </a:p>
        </p:txBody>
      </p:sp>
    </p:spTree>
    <p:extLst>
      <p:ext uri="{BB962C8B-B14F-4D97-AF65-F5344CB8AC3E}">
        <p14:creationId xmlns:p14="http://schemas.microsoft.com/office/powerpoint/2010/main" val="34350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810000" y="3105836"/>
            <a:ext cx="4572000" cy="646331"/>
          </a:xfrm>
          <a:prstGeom prst="rect">
            <a:avLst/>
          </a:prstGeom>
        </p:spPr>
        <p:txBody>
          <a:bodyPr>
            <a:spAutoFit/>
          </a:bodyPr>
          <a:lstStyle/>
          <a:p>
            <a:pPr>
              <a:defRPr/>
            </a:pPr>
            <a:r>
              <a:rPr lang="en-US" kern="0" dirty="0">
                <a:solidFill>
                  <a:schemeClr val="bg1"/>
                </a:solidFill>
              </a:rPr>
              <a:t>Morten Holmsten</a:t>
            </a:r>
            <a:br>
              <a:rPr lang="en-US" kern="0" dirty="0">
                <a:solidFill>
                  <a:schemeClr val="bg1"/>
                </a:solidFill>
              </a:rPr>
            </a:br>
            <a:r>
              <a:rPr lang="en-US" i="1" kern="0" dirty="0">
                <a:solidFill>
                  <a:schemeClr val="bg1"/>
                </a:solidFill>
              </a:rPr>
              <a:t>Global Sales Director</a:t>
            </a:r>
            <a:endParaRPr lang="en-US" kern="0" dirty="0">
              <a:solidFill>
                <a:sysClr val="windowText" lastClr="000000"/>
              </a:solidFill>
            </a:endParaRPr>
          </a:p>
        </p:txBody>
      </p:sp>
      <p:pic>
        <p:nvPicPr>
          <p:cNvPr id="1026" name="Picture 2" descr="Billedresultat for apple">
            <a:extLst>
              <a:ext uri="{FF2B5EF4-FFF2-40B4-BE49-F238E27FC236}">
                <a16:creationId xmlns:a16="http://schemas.microsoft.com/office/drawing/2014/main" id="{5C49962E-5B17-4CBB-9289-2EBCAD357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6" y="116632"/>
            <a:ext cx="2088232" cy="2088232"/>
          </a:xfrm>
          <a:prstGeom prst="rect">
            <a:avLst/>
          </a:prstGeom>
          <a:noFill/>
          <a:extLst>
            <a:ext uri="{909E8E84-426E-40DD-AFC4-6F175D3DCCD1}">
              <a14:hiddenFill xmlns:a14="http://schemas.microsoft.com/office/drawing/2010/main">
                <a:solidFill>
                  <a:srgbClr val="FFFFFF"/>
                </a:solidFill>
              </a14:hiddenFill>
            </a:ext>
          </a:extLst>
        </p:spPr>
      </p:pic>
      <p:sp>
        <p:nvSpPr>
          <p:cNvPr id="5" name="Tekstfelt 4">
            <a:extLst>
              <a:ext uri="{FF2B5EF4-FFF2-40B4-BE49-F238E27FC236}">
                <a16:creationId xmlns:a16="http://schemas.microsoft.com/office/drawing/2014/main" id="{F86E4FB5-E934-49BD-A8F0-06FDAC7B18A9}"/>
              </a:ext>
            </a:extLst>
          </p:cNvPr>
          <p:cNvSpPr txBox="1"/>
          <p:nvPr/>
        </p:nvSpPr>
        <p:spPr>
          <a:xfrm>
            <a:off x="2567608" y="886654"/>
            <a:ext cx="4104456" cy="1200329"/>
          </a:xfrm>
          <a:prstGeom prst="rect">
            <a:avLst/>
          </a:prstGeom>
          <a:noFill/>
        </p:spPr>
        <p:txBody>
          <a:bodyPr wrap="square" rtlCol="0">
            <a:spAutoFit/>
          </a:bodyPr>
          <a:lstStyle/>
          <a:p>
            <a:r>
              <a:rPr lang="da-DK" dirty="0"/>
              <a:t>Apple </a:t>
            </a:r>
            <a:r>
              <a:rPr lang="da-DK" dirty="0" err="1"/>
              <a:t>disrupted</a:t>
            </a:r>
            <a:r>
              <a:rPr lang="da-DK" dirty="0"/>
              <a:t> the mobile </a:t>
            </a:r>
            <a:r>
              <a:rPr lang="da-DK" dirty="0" err="1"/>
              <a:t>market</a:t>
            </a:r>
            <a:r>
              <a:rPr lang="da-DK" dirty="0"/>
              <a:t> by </a:t>
            </a:r>
            <a:r>
              <a:rPr lang="da-DK" dirty="0" err="1"/>
              <a:t>creating</a:t>
            </a:r>
            <a:r>
              <a:rPr lang="da-DK" dirty="0"/>
              <a:t> mobiles </a:t>
            </a:r>
            <a:r>
              <a:rPr lang="da-DK" dirty="0" err="1"/>
              <a:t>whitout</a:t>
            </a:r>
            <a:r>
              <a:rPr lang="da-DK" dirty="0"/>
              <a:t> </a:t>
            </a:r>
            <a:r>
              <a:rPr lang="da-DK" dirty="0" err="1"/>
              <a:t>physical</a:t>
            </a:r>
            <a:r>
              <a:rPr lang="da-DK" dirty="0"/>
              <a:t> </a:t>
            </a:r>
            <a:r>
              <a:rPr lang="da-DK" dirty="0" err="1"/>
              <a:t>bottoms</a:t>
            </a:r>
            <a:r>
              <a:rPr lang="da-DK" dirty="0"/>
              <a:t>, </a:t>
            </a:r>
            <a:r>
              <a:rPr lang="da-DK" dirty="0" err="1"/>
              <a:t>which</a:t>
            </a:r>
            <a:r>
              <a:rPr lang="da-DK" dirty="0"/>
              <a:t> </a:t>
            </a:r>
            <a:r>
              <a:rPr lang="da-DK" dirty="0" err="1"/>
              <a:t>allowed</a:t>
            </a:r>
            <a:r>
              <a:rPr lang="da-DK" dirty="0"/>
              <a:t> </a:t>
            </a:r>
            <a:r>
              <a:rPr lang="da-DK" dirty="0" err="1"/>
              <a:t>much</a:t>
            </a:r>
            <a:r>
              <a:rPr lang="da-DK" dirty="0"/>
              <a:t> </a:t>
            </a:r>
            <a:r>
              <a:rPr lang="da-DK" dirty="0" err="1"/>
              <a:t>higher</a:t>
            </a:r>
            <a:r>
              <a:rPr lang="da-DK" dirty="0"/>
              <a:t> </a:t>
            </a:r>
            <a:r>
              <a:rPr lang="da-DK" dirty="0" err="1"/>
              <a:t>flexibility</a:t>
            </a:r>
            <a:r>
              <a:rPr lang="da-DK" dirty="0"/>
              <a:t> in the </a:t>
            </a:r>
            <a:r>
              <a:rPr lang="da-DK" dirty="0" err="1"/>
              <a:t>use</a:t>
            </a:r>
            <a:r>
              <a:rPr lang="da-DK" dirty="0"/>
              <a:t> of the mobile. </a:t>
            </a:r>
            <a:endParaRPr lang="en-GB" dirty="0"/>
          </a:p>
        </p:txBody>
      </p:sp>
      <p:pic>
        <p:nvPicPr>
          <p:cNvPr id="1030" name="Picture 6" descr="Billedresultat for airbnb">
            <a:extLst>
              <a:ext uri="{FF2B5EF4-FFF2-40B4-BE49-F238E27FC236}">
                <a16:creationId xmlns:a16="http://schemas.microsoft.com/office/drawing/2014/main" id="{696F7426-40FE-4C4F-831B-950323F953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1887" y="2086983"/>
            <a:ext cx="4848225" cy="2190750"/>
          </a:xfrm>
          <a:prstGeom prst="rect">
            <a:avLst/>
          </a:prstGeom>
          <a:noFill/>
          <a:extLst>
            <a:ext uri="{909E8E84-426E-40DD-AFC4-6F175D3DCCD1}">
              <a14:hiddenFill xmlns:a14="http://schemas.microsoft.com/office/drawing/2010/main">
                <a:solidFill>
                  <a:srgbClr val="FFFFFF"/>
                </a:solidFill>
              </a14:hiddenFill>
            </a:ext>
          </a:extLst>
        </p:spPr>
      </p:pic>
      <p:sp>
        <p:nvSpPr>
          <p:cNvPr id="6" name="Tekstfelt 5">
            <a:extLst>
              <a:ext uri="{FF2B5EF4-FFF2-40B4-BE49-F238E27FC236}">
                <a16:creationId xmlns:a16="http://schemas.microsoft.com/office/drawing/2014/main" id="{518E2048-1FC0-4D9C-AB29-0B748C02F778}"/>
              </a:ext>
            </a:extLst>
          </p:cNvPr>
          <p:cNvSpPr txBox="1"/>
          <p:nvPr/>
        </p:nvSpPr>
        <p:spPr>
          <a:xfrm>
            <a:off x="8400275" y="2720693"/>
            <a:ext cx="2880320" cy="923330"/>
          </a:xfrm>
          <a:prstGeom prst="rect">
            <a:avLst/>
          </a:prstGeom>
          <a:noFill/>
        </p:spPr>
        <p:txBody>
          <a:bodyPr wrap="square" rtlCol="0">
            <a:spAutoFit/>
          </a:bodyPr>
          <a:lstStyle/>
          <a:p>
            <a:r>
              <a:rPr lang="da-DK" dirty="0"/>
              <a:t>Airbnb </a:t>
            </a:r>
            <a:r>
              <a:rPr lang="da-DK" dirty="0" err="1"/>
              <a:t>disrupted</a:t>
            </a:r>
            <a:r>
              <a:rPr lang="da-DK" dirty="0"/>
              <a:t> the </a:t>
            </a:r>
            <a:r>
              <a:rPr lang="da-DK" dirty="0" err="1"/>
              <a:t>way</a:t>
            </a:r>
            <a:r>
              <a:rPr lang="da-DK" dirty="0"/>
              <a:t> to rent an </a:t>
            </a:r>
            <a:r>
              <a:rPr lang="da-DK" dirty="0" err="1"/>
              <a:t>apartment</a:t>
            </a:r>
            <a:r>
              <a:rPr lang="da-DK" dirty="0"/>
              <a:t> as </a:t>
            </a:r>
            <a:r>
              <a:rPr lang="da-DK" dirty="0" err="1"/>
              <a:t>competition</a:t>
            </a:r>
            <a:r>
              <a:rPr lang="da-DK" dirty="0"/>
              <a:t> to hotels. </a:t>
            </a:r>
            <a:endParaRPr lang="en-GB" dirty="0"/>
          </a:p>
        </p:txBody>
      </p:sp>
      <p:pic>
        <p:nvPicPr>
          <p:cNvPr id="1032" name="Picture 8" descr="Billedresultat for uber">
            <a:extLst>
              <a:ext uri="{FF2B5EF4-FFF2-40B4-BE49-F238E27FC236}">
                <a16:creationId xmlns:a16="http://schemas.microsoft.com/office/drawing/2014/main" id="{AB050672-2546-45B3-ACC5-C821221C7B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5560" y="4255067"/>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7" name="Tekstfelt 6">
            <a:extLst>
              <a:ext uri="{FF2B5EF4-FFF2-40B4-BE49-F238E27FC236}">
                <a16:creationId xmlns:a16="http://schemas.microsoft.com/office/drawing/2014/main" id="{3688607C-649A-4977-8858-3F7AB99C6177}"/>
              </a:ext>
            </a:extLst>
          </p:cNvPr>
          <p:cNvSpPr txBox="1"/>
          <p:nvPr/>
        </p:nvSpPr>
        <p:spPr>
          <a:xfrm>
            <a:off x="5663952" y="4604835"/>
            <a:ext cx="3527052" cy="923330"/>
          </a:xfrm>
          <a:prstGeom prst="rect">
            <a:avLst/>
          </a:prstGeom>
          <a:noFill/>
        </p:spPr>
        <p:txBody>
          <a:bodyPr wrap="square" rtlCol="0">
            <a:spAutoFit/>
          </a:bodyPr>
          <a:lstStyle/>
          <a:p>
            <a:r>
              <a:rPr lang="da-DK" dirty="0"/>
              <a:t>Uber </a:t>
            </a:r>
            <a:r>
              <a:rPr lang="da-DK" dirty="0" err="1"/>
              <a:t>disrupted</a:t>
            </a:r>
            <a:r>
              <a:rPr lang="da-DK" dirty="0"/>
              <a:t> the </a:t>
            </a:r>
            <a:r>
              <a:rPr lang="da-DK" dirty="0" err="1"/>
              <a:t>way</a:t>
            </a:r>
            <a:r>
              <a:rPr lang="da-DK" dirty="0"/>
              <a:t> to </a:t>
            </a:r>
            <a:r>
              <a:rPr lang="da-DK" dirty="0" err="1"/>
              <a:t>get</a:t>
            </a:r>
            <a:r>
              <a:rPr lang="da-DK" dirty="0"/>
              <a:t> from A to B as an alternative to </a:t>
            </a:r>
            <a:r>
              <a:rPr lang="da-DK" dirty="0" err="1"/>
              <a:t>having</a:t>
            </a:r>
            <a:r>
              <a:rPr lang="da-DK" dirty="0"/>
              <a:t> </a:t>
            </a:r>
            <a:r>
              <a:rPr lang="da-DK" dirty="0" err="1"/>
              <a:t>your</a:t>
            </a:r>
            <a:r>
              <a:rPr lang="da-DK" dirty="0"/>
              <a:t> </a:t>
            </a:r>
            <a:r>
              <a:rPr lang="da-DK" dirty="0" err="1"/>
              <a:t>own</a:t>
            </a:r>
            <a:r>
              <a:rPr lang="da-DK" dirty="0"/>
              <a:t> </a:t>
            </a:r>
            <a:r>
              <a:rPr lang="da-DK" dirty="0" err="1"/>
              <a:t>vehicle</a:t>
            </a:r>
            <a:r>
              <a:rPr lang="da-DK" dirty="0"/>
              <a:t> or </a:t>
            </a:r>
            <a:r>
              <a:rPr lang="da-DK" dirty="0" err="1"/>
              <a:t>driving</a:t>
            </a:r>
            <a:r>
              <a:rPr lang="da-DK" dirty="0"/>
              <a:t> a Taxi.</a:t>
            </a:r>
            <a:endParaRPr lang="en-GB" dirty="0"/>
          </a:p>
        </p:txBody>
      </p:sp>
    </p:spTree>
    <p:extLst>
      <p:ext uri="{BB962C8B-B14F-4D97-AF65-F5344CB8AC3E}">
        <p14:creationId xmlns:p14="http://schemas.microsoft.com/office/powerpoint/2010/main" val="3676825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810000" y="3105836"/>
            <a:ext cx="4572000" cy="646331"/>
          </a:xfrm>
          <a:prstGeom prst="rect">
            <a:avLst/>
          </a:prstGeom>
        </p:spPr>
        <p:txBody>
          <a:bodyPr>
            <a:spAutoFit/>
          </a:bodyPr>
          <a:lstStyle/>
          <a:p>
            <a:pPr>
              <a:defRPr/>
            </a:pPr>
            <a:r>
              <a:rPr lang="en-US" kern="0" dirty="0">
                <a:solidFill>
                  <a:schemeClr val="bg1"/>
                </a:solidFill>
              </a:rPr>
              <a:t>Morten Holmsten</a:t>
            </a:r>
            <a:br>
              <a:rPr lang="en-US" kern="0" dirty="0">
                <a:solidFill>
                  <a:schemeClr val="bg1"/>
                </a:solidFill>
              </a:rPr>
            </a:br>
            <a:r>
              <a:rPr lang="en-US" i="1" kern="0" dirty="0">
                <a:solidFill>
                  <a:schemeClr val="bg1"/>
                </a:solidFill>
              </a:rPr>
              <a:t>Global Sales Director</a:t>
            </a:r>
            <a:endParaRPr lang="en-US" kern="0" dirty="0">
              <a:solidFill>
                <a:sysClr val="windowText" lastClr="000000"/>
              </a:solidFill>
            </a:endParaRPr>
          </a:p>
        </p:txBody>
      </p:sp>
      <p:sp>
        <p:nvSpPr>
          <p:cNvPr id="10" name="Rektangel 9"/>
          <p:cNvSpPr/>
          <p:nvPr/>
        </p:nvSpPr>
        <p:spPr>
          <a:xfrm>
            <a:off x="3810000" y="3105836"/>
            <a:ext cx="4572000" cy="646331"/>
          </a:xfrm>
          <a:prstGeom prst="rect">
            <a:avLst/>
          </a:prstGeom>
        </p:spPr>
        <p:txBody>
          <a:bodyPr>
            <a:spAutoFit/>
          </a:bodyPr>
          <a:lstStyle/>
          <a:p>
            <a:pPr>
              <a:defRPr/>
            </a:pPr>
            <a:r>
              <a:rPr lang="en-US" kern="0" dirty="0">
                <a:solidFill>
                  <a:schemeClr val="bg1"/>
                </a:solidFill>
              </a:rPr>
              <a:t>Morten Holmsten</a:t>
            </a:r>
            <a:br>
              <a:rPr lang="en-US" kern="0" dirty="0">
                <a:solidFill>
                  <a:schemeClr val="bg1"/>
                </a:solidFill>
              </a:rPr>
            </a:br>
            <a:r>
              <a:rPr lang="en-US" i="1" kern="0" dirty="0">
                <a:solidFill>
                  <a:schemeClr val="bg1"/>
                </a:solidFill>
              </a:rPr>
              <a:t>Global Sales Director</a:t>
            </a:r>
            <a:endParaRPr lang="en-US" kern="0" dirty="0">
              <a:solidFill>
                <a:sysClr val="windowText" lastClr="000000"/>
              </a:solidFill>
            </a:endParaRPr>
          </a:p>
        </p:txBody>
      </p:sp>
      <p:pic>
        <p:nvPicPr>
          <p:cNvPr id="3074" name="Picture 2" descr="https://pbs.twimg.com/media/C0H8vXPXUAEEy8C.jpg">
            <a:extLst>
              <a:ext uri="{FF2B5EF4-FFF2-40B4-BE49-F238E27FC236}">
                <a16:creationId xmlns:a16="http://schemas.microsoft.com/office/drawing/2014/main" id="{EC22E49E-4425-4743-8A90-A86A8E9AA1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4736" y="1196752"/>
            <a:ext cx="5148540" cy="4162772"/>
          </a:xfrm>
          <a:prstGeom prst="rect">
            <a:avLst/>
          </a:prstGeom>
          <a:noFill/>
          <a:extLst>
            <a:ext uri="{909E8E84-426E-40DD-AFC4-6F175D3DCCD1}">
              <a14:hiddenFill xmlns:a14="http://schemas.microsoft.com/office/drawing/2010/main">
                <a:solidFill>
                  <a:srgbClr val="FFFFFF"/>
                </a:solidFill>
              </a14:hiddenFill>
            </a:ext>
          </a:extLst>
        </p:spPr>
      </p:pic>
      <p:sp>
        <p:nvSpPr>
          <p:cNvPr id="2" name="Tekstfelt 1">
            <a:extLst>
              <a:ext uri="{FF2B5EF4-FFF2-40B4-BE49-F238E27FC236}">
                <a16:creationId xmlns:a16="http://schemas.microsoft.com/office/drawing/2014/main" id="{C568FF86-8F0A-4857-8A1D-2BAB10E274C9}"/>
              </a:ext>
            </a:extLst>
          </p:cNvPr>
          <p:cNvSpPr txBox="1"/>
          <p:nvPr/>
        </p:nvSpPr>
        <p:spPr>
          <a:xfrm>
            <a:off x="928724" y="2791043"/>
            <a:ext cx="5184576" cy="1200329"/>
          </a:xfrm>
          <a:prstGeom prst="rect">
            <a:avLst/>
          </a:prstGeom>
          <a:noFill/>
        </p:spPr>
        <p:txBody>
          <a:bodyPr wrap="square" rtlCol="0">
            <a:spAutoFit/>
          </a:bodyPr>
          <a:lstStyle/>
          <a:p>
            <a:r>
              <a:rPr lang="da-DK" dirty="0"/>
              <a:t>The biggest </a:t>
            </a:r>
            <a:r>
              <a:rPr lang="da-DK" dirty="0" err="1"/>
              <a:t>disruption</a:t>
            </a:r>
            <a:r>
              <a:rPr lang="da-DK" dirty="0"/>
              <a:t> </a:t>
            </a:r>
            <a:r>
              <a:rPr lang="da-DK" dirty="0" err="1"/>
              <a:t>happened</a:t>
            </a:r>
            <a:r>
              <a:rPr lang="da-DK" dirty="0"/>
              <a:t> </a:t>
            </a:r>
            <a:r>
              <a:rPr lang="da-DK" dirty="0" err="1"/>
              <a:t>when</a:t>
            </a:r>
            <a:r>
              <a:rPr lang="da-DK" dirty="0"/>
              <a:t> Netflix </a:t>
            </a:r>
            <a:r>
              <a:rPr lang="da-DK" dirty="0" err="1"/>
              <a:t>started</a:t>
            </a:r>
            <a:r>
              <a:rPr lang="da-DK" dirty="0"/>
              <a:t> </a:t>
            </a:r>
            <a:r>
              <a:rPr lang="da-DK" dirty="0" err="1"/>
              <a:t>distribute</a:t>
            </a:r>
            <a:r>
              <a:rPr lang="da-DK" dirty="0"/>
              <a:t> films and series online in 2007. In </a:t>
            </a:r>
            <a:r>
              <a:rPr lang="da-DK" dirty="0" err="1"/>
              <a:t>few</a:t>
            </a:r>
            <a:r>
              <a:rPr lang="da-DK" dirty="0"/>
              <a:t> </a:t>
            </a:r>
            <a:r>
              <a:rPr lang="da-DK" dirty="0" err="1"/>
              <a:t>years</a:t>
            </a:r>
            <a:r>
              <a:rPr lang="da-DK" dirty="0"/>
              <a:t> the online distribution </a:t>
            </a:r>
            <a:r>
              <a:rPr lang="da-DK" dirty="0" err="1"/>
              <a:t>took</a:t>
            </a:r>
            <a:r>
              <a:rPr lang="da-DK" dirty="0"/>
              <a:t> over the hole </a:t>
            </a:r>
            <a:r>
              <a:rPr lang="da-DK" dirty="0" err="1"/>
              <a:t>industry</a:t>
            </a:r>
            <a:r>
              <a:rPr lang="da-DK" dirty="0"/>
              <a:t> </a:t>
            </a:r>
            <a:r>
              <a:rPr lang="da-DK" dirty="0" err="1"/>
              <a:t>leaving</a:t>
            </a:r>
            <a:r>
              <a:rPr lang="da-DK" dirty="0"/>
              <a:t> the old players in </a:t>
            </a:r>
            <a:r>
              <a:rPr lang="da-DK" dirty="0" err="1"/>
              <a:t>bankruptcy</a:t>
            </a:r>
            <a:r>
              <a:rPr lang="da-DK" dirty="0"/>
              <a:t>.</a:t>
            </a:r>
            <a:endParaRPr lang="en-GB" dirty="0"/>
          </a:p>
        </p:txBody>
      </p:sp>
    </p:spTree>
    <p:extLst>
      <p:ext uri="{BB962C8B-B14F-4D97-AF65-F5344CB8AC3E}">
        <p14:creationId xmlns:p14="http://schemas.microsoft.com/office/powerpoint/2010/main" val="242752153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1709</TotalTime>
  <Words>1290</Words>
  <Application>Microsoft Office PowerPoint</Application>
  <PresentationFormat>Widescreen</PresentationFormat>
  <Paragraphs>130</Paragraphs>
  <Slides>27</Slides>
  <Notes>26</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27</vt:i4>
      </vt:variant>
    </vt:vector>
  </HeadingPairs>
  <TitlesOfParts>
    <vt:vector size="30" baseType="lpstr">
      <vt:lpstr>Arial</vt:lpstr>
      <vt:lpstr>Calibri</vt:lpstr>
      <vt:lpstr>Tema de Office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Morten Holmsten</dc:creator>
  <cp:lastModifiedBy>Morten Holmsten</cp:lastModifiedBy>
  <cp:revision>1</cp:revision>
  <dcterms:created xsi:type="dcterms:W3CDTF">2019-03-12T07:46:39Z</dcterms:created>
  <dcterms:modified xsi:type="dcterms:W3CDTF">2019-03-16T11:27:49Z</dcterms:modified>
</cp:coreProperties>
</file>